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notesSlides/notesSlide12.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diagrams/colors6.xml" ContentType="application/vnd.openxmlformats-officedocument.drawingml.diagramColors+xml"/>
  <Override PartName="/ppt/notesSlides/notesSlide10.xml" ContentType="application/vnd.openxmlformats-officedocument.presentationml.notesSlide+xml"/>
  <Override PartName="/ppt/diagrams/quickStyle9.xml" ContentType="application/vnd.openxmlformats-officedocument.drawingml.diagramStyle+xml"/>
  <Override PartName="/ppt/diagrams/quickStyle11.xml" ContentType="application/vnd.openxmlformats-officedocument.drawingml.diagramStyl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diagrams/quickStyle7.xml" ContentType="application/vnd.openxmlformats-officedocument.drawingml.diagramStyle+xml"/>
  <Override PartName="/ppt/diagrams/layout11.xml" ContentType="application/vnd.openxmlformats-officedocument.drawingml.diagram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diagrams/colors1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colors10.xml" ContentType="application/vnd.openxmlformats-officedocument.drawingml.diagramColor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Default Extension="emf" ContentType="image/x-emf"/>
  <Override PartName="/ppt/diagrams/layout8.xml" ContentType="application/vnd.openxmlformats-officedocument.drawingml.diagramLayout+xml"/>
  <Override PartName="/ppt/diagrams/data12.xml" ContentType="application/vnd.openxmlformats-officedocument.drawingml.diagramData+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notesSlides/notesSlide15.xml" ContentType="application/vnd.openxmlformats-officedocument.presentationml.notesSlide+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notesSlides/notesSlide13.xml" ContentType="application/vnd.openxmlformats-officedocument.presentationml.notesSlide+xml"/>
  <Override PartName="/ppt/diagrams/layout2.xml" ContentType="application/vnd.openxmlformats-officedocument.drawingml.diagramLayout+xml"/>
  <Override PartName="/ppt/diagrams/data5.xml" ContentType="application/vnd.openxmlformats-officedocument.drawingml.diagramData+xml"/>
  <Override PartName="/ppt/notesSlides/notesSlide8.xml" ContentType="application/vnd.openxmlformats-officedocument.presentationml.notesSlide+xml"/>
  <Override PartName="/ppt/diagrams/colors7.xml" ContentType="application/vnd.openxmlformats-officedocument.drawingml.diagramColors+xml"/>
  <Override PartName="/ppt/notesSlides/notesSlide11.xml" ContentType="application/vnd.openxmlformats-officedocument.presentationml.notesSlide+xml"/>
  <Override PartName="/ppt/diagrams/quickStyle12.xml" ContentType="application/vnd.openxmlformats-officedocument.drawingml.diagramStyl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wmf" ContentType="image/x-wmf"/>
  <Override PartName="/ppt/diagrams/data11.xml" ContentType="application/vnd.openxmlformats-officedocument.drawingml.diagramData+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8"/>
  </p:notesMasterIdLst>
  <p:handoutMasterIdLst>
    <p:handoutMasterId r:id="rId39"/>
  </p:handoutMasterIdLst>
  <p:sldIdLst>
    <p:sldId id="256" r:id="rId2"/>
    <p:sldId id="324" r:id="rId3"/>
    <p:sldId id="347" r:id="rId4"/>
    <p:sldId id="329" r:id="rId5"/>
    <p:sldId id="348" r:id="rId6"/>
    <p:sldId id="338" r:id="rId7"/>
    <p:sldId id="336" r:id="rId8"/>
    <p:sldId id="328" r:id="rId9"/>
    <p:sldId id="337" r:id="rId10"/>
    <p:sldId id="257" r:id="rId11"/>
    <p:sldId id="331" r:id="rId12"/>
    <p:sldId id="332" r:id="rId13"/>
    <p:sldId id="334" r:id="rId14"/>
    <p:sldId id="260" r:id="rId15"/>
    <p:sldId id="302" r:id="rId16"/>
    <p:sldId id="330" r:id="rId17"/>
    <p:sldId id="293" r:id="rId18"/>
    <p:sldId id="320" r:id="rId19"/>
    <p:sldId id="294" r:id="rId20"/>
    <p:sldId id="321" r:id="rId21"/>
    <p:sldId id="297" r:id="rId22"/>
    <p:sldId id="335" r:id="rId23"/>
    <p:sldId id="340" r:id="rId24"/>
    <p:sldId id="341" r:id="rId25"/>
    <p:sldId id="296" r:id="rId26"/>
    <p:sldId id="304" r:id="rId27"/>
    <p:sldId id="318" r:id="rId28"/>
    <p:sldId id="322" r:id="rId29"/>
    <p:sldId id="307" r:id="rId30"/>
    <p:sldId id="317" r:id="rId31"/>
    <p:sldId id="327" r:id="rId32"/>
    <p:sldId id="319" r:id="rId33"/>
    <p:sldId id="342" r:id="rId34"/>
    <p:sldId id="343" r:id="rId35"/>
    <p:sldId id="344" r:id="rId36"/>
    <p:sldId id="345" r:id="rId37"/>
  </p:sldIdLst>
  <p:sldSz cx="9144000" cy="6858000" type="screen4x3"/>
  <p:notesSz cx="6708775" cy="983615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777777"/>
  </p:clrMru>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seCell>
      <a:tcStyle>
        <a:tcBdr/>
      </a:tcStyle>
    </a:seCell>
    <a:swCell>
      <a:tcStyle>
        <a:tcBdr/>
      </a:tcStyle>
    </a:swCell>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neCell>
      <a:tcStyle>
        <a:tcBdr/>
      </a:tcStyle>
    </a:neCell>
    <a:nwCell>
      <a:tcStyle>
        <a:tcBdr/>
      </a:tcStyle>
    </a:nwCel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seCell>
      <a:tcStyle>
        <a:tcBdr/>
      </a:tcStyle>
    </a:seCell>
    <a:swCell>
      <a:tcStyle>
        <a:tcBdr/>
      </a:tcStyle>
    </a:swCell>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neCell>
      <a:tcStyle>
        <a:tcBdr/>
      </a:tcStyle>
    </a:neCell>
    <a:nwCell>
      <a:tcStyle>
        <a:tcBdr/>
      </a:tcStyle>
    </a:nw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2H>
      <a:tcStyle>
        <a:tcBdr/>
      </a:tcStyle>
    </a:band2H>
    <a:band1V>
      <a:tcStyle>
        <a:tcBdr/>
        <a:fill>
          <a:solidFill>
            <a:schemeClr val="lt1">
              <a:alpha val="20000"/>
            </a:schemeClr>
          </a:solidFill>
        </a:fill>
      </a:tcStyle>
    </a:band1V>
    <a:band2V>
      <a:tcStyle>
        <a:tcBdr/>
      </a:tcStyle>
    </a:band2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nwCell>
      <a:tcStyle>
        <a:tcBdr/>
      </a:tcStyle>
    </a:nw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2H>
      <a:tcStyle>
        <a:tcBdr/>
      </a:tcStyle>
    </a:band2H>
    <a:band1V>
      <a:tcStyle>
        <a:tcBdr/>
        <a:fill>
          <a:solidFill>
            <a:schemeClr val="lt1">
              <a:alpha val="20000"/>
            </a:schemeClr>
          </a:solidFill>
        </a:fill>
      </a:tcStyle>
    </a:band1V>
    <a:band2V>
      <a:tcStyle>
        <a:tcBdr/>
      </a:tcStyle>
    </a:band2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nwCell>
      <a:tcStyle>
        <a:tcBdr/>
      </a:tcStyle>
    </a:nwCell>
  </a:tblStyle>
  <a:tblStyle styleId="{5C22544A-7EE6-4342-B048-85BDC9FD1C3A}" styleName="Medium Style 2 - Accent 1">
    <a:wholeTbl>
      <a:tcTxStyle>
        <a:fontRef idx="minor">
          <a:scrgbClr r="0" g="0" b="0"/>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fontRef idx="minor">
          <a:scrgbClr r="0" g="0" b="0"/>
        </a:fontRef>
        <a:schemeClr val="lt1"/>
      </a:tcTxStyle>
      <a:tcStyle>
        <a:tcBdr>
          <a:top>
            <a:ln w="38100" cmpd="sng">
              <a:solidFill>
                <a:schemeClr val="lt1"/>
              </a:solidFill>
            </a:ln>
          </a:top>
        </a:tcBdr>
        <a:fill>
          <a:solidFill>
            <a:schemeClr val="accent1"/>
          </a:solidFill>
        </a:fill>
      </a:tcStyle>
    </a:lastRow>
    <a:seCell>
      <a:tcStyle>
        <a:tcBdr/>
      </a:tcStyle>
    </a:seCell>
    <a:swCell>
      <a:tcStyle>
        <a:tcBdr/>
      </a:tcStyle>
    </a:swCell>
    <a:firstRow>
      <a:tcTxStyle b="on">
        <a:fontRef idx="minor">
          <a:scrgbClr r="0" g="0" b="0"/>
        </a:fontRef>
        <a:schemeClr val="lt1"/>
      </a:tcTxStyle>
      <a:tcStyle>
        <a:tcBdr>
          <a:bottom>
            <a:ln w="38100" cmpd="sng">
              <a:solidFill>
                <a:schemeClr val="lt1"/>
              </a:solidFill>
            </a:ln>
          </a:bottom>
        </a:tcBdr>
        <a:fill>
          <a:solidFill>
            <a:schemeClr val="accent1"/>
          </a:solidFill>
        </a:fill>
      </a:tcStyle>
    </a:firstRow>
    <a:neCell>
      <a:tcStyle>
        <a:tcBdr/>
      </a:tcStyle>
    </a:neCell>
    <a:nwCell>
      <a:tcStyle>
        <a:tcBdr/>
      </a:tcStyle>
    </a:nw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2H>
      <a:tcStyle>
        <a:tcBdr/>
      </a:tcStyle>
    </a:band2H>
    <a:band1V>
      <a:tcStyle>
        <a:tcBdr/>
        <a:fill>
          <a:solidFill>
            <a:schemeClr val="lt1">
              <a:alpha val="20000"/>
            </a:schemeClr>
          </a:solidFill>
        </a:fill>
      </a:tcStyle>
    </a:band1V>
    <a:band2V>
      <a:tcStyle>
        <a:tcBdr/>
      </a:tcStyle>
    </a:band2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nwCell>
      <a:tcStyle>
        <a:tcBdr/>
      </a:tcStyle>
    </a:nw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seCell>
      <a:tcStyle>
        <a:tcBdr/>
      </a:tcStyle>
    </a:seCell>
    <a:swCell>
      <a:tcStyle>
        <a:tcBdr/>
      </a:tcStyle>
    </a:swCell>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110" autoAdjust="0"/>
    <p:restoredTop sz="85905" autoAdjust="0"/>
  </p:normalViewPr>
  <p:slideViewPr>
    <p:cSldViewPr>
      <p:cViewPr varScale="1">
        <p:scale>
          <a:sx n="108" d="100"/>
          <a:sy n="108" d="100"/>
        </p:scale>
        <p:origin x="-1608"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F9C928-8619-484D-A288-564B0BD0AD75}" type="doc">
      <dgm:prSet loTypeId="urn:microsoft.com/office/officeart/2005/8/layout/venn1" loCatId="relationship" qsTypeId="urn:microsoft.com/office/officeart/2005/8/quickstyle/simple1" qsCatId="simple" csTypeId="urn:microsoft.com/office/officeart/2005/8/colors/accent1_2" csCatId="accent1" phldr="1"/>
      <dgm:spPr/>
    </dgm:pt>
    <dgm:pt modelId="{03BFD468-F5A4-4A8D-9990-98EF7F300F98}">
      <dgm:prSet phldrT="[Text]"/>
      <dgm:spPr/>
      <dgm:t>
        <a:bodyPr/>
        <a:lstStyle/>
        <a:p>
          <a:r>
            <a:rPr lang="da-DK" dirty="0" smtClean="0"/>
            <a:t>Pervasive Computing</a:t>
          </a:r>
          <a:endParaRPr lang="da-DK" dirty="0"/>
        </a:p>
      </dgm:t>
    </dgm:pt>
    <dgm:pt modelId="{C5B13326-64E8-44C5-82D9-B3E66F1E125F}" type="parTrans" cxnId="{D1499B6F-9A11-4DCC-86F5-042ECC8D2BB0}">
      <dgm:prSet/>
      <dgm:spPr/>
      <dgm:t>
        <a:bodyPr/>
        <a:lstStyle/>
        <a:p>
          <a:endParaRPr lang="da-DK"/>
        </a:p>
      </dgm:t>
    </dgm:pt>
    <dgm:pt modelId="{F8F02C78-915A-49A4-890F-3C04FFFBC968}" type="sibTrans" cxnId="{D1499B6F-9A11-4DCC-86F5-042ECC8D2BB0}">
      <dgm:prSet/>
      <dgm:spPr/>
      <dgm:t>
        <a:bodyPr/>
        <a:lstStyle/>
        <a:p>
          <a:endParaRPr lang="da-DK"/>
        </a:p>
      </dgm:t>
    </dgm:pt>
    <dgm:pt modelId="{413A06F2-395B-447F-8C27-88C7362D3E65}">
      <dgm:prSet phldrT="[Text]"/>
      <dgm:spPr/>
      <dgm:t>
        <a:bodyPr/>
        <a:lstStyle/>
        <a:p>
          <a:r>
            <a:rPr lang="da-DK" dirty="0" smtClean="0"/>
            <a:t>HCI</a:t>
          </a:r>
          <a:endParaRPr lang="da-DK" dirty="0"/>
        </a:p>
      </dgm:t>
    </dgm:pt>
    <dgm:pt modelId="{73BDB2F4-8D86-4DD7-B99E-89B972198F64}" type="parTrans" cxnId="{333CCBD3-65C3-405C-A980-471C076FB1C6}">
      <dgm:prSet/>
      <dgm:spPr/>
      <dgm:t>
        <a:bodyPr/>
        <a:lstStyle/>
        <a:p>
          <a:endParaRPr lang="da-DK"/>
        </a:p>
      </dgm:t>
    </dgm:pt>
    <dgm:pt modelId="{6071F420-11CA-49CC-96F2-E1FD5FC08042}" type="sibTrans" cxnId="{333CCBD3-65C3-405C-A980-471C076FB1C6}">
      <dgm:prSet/>
      <dgm:spPr/>
      <dgm:t>
        <a:bodyPr/>
        <a:lstStyle/>
        <a:p>
          <a:endParaRPr lang="da-DK"/>
        </a:p>
      </dgm:t>
    </dgm:pt>
    <dgm:pt modelId="{A594DA90-72D4-4B0E-BC2B-014098CCDCB0}">
      <dgm:prSet phldrT="[Text]"/>
      <dgm:spPr/>
      <dgm:t>
        <a:bodyPr/>
        <a:lstStyle/>
        <a:p>
          <a:r>
            <a:rPr lang="da-DK" dirty="0" smtClean="0"/>
            <a:t>Grid Computing</a:t>
          </a:r>
          <a:endParaRPr lang="da-DK" dirty="0"/>
        </a:p>
      </dgm:t>
    </dgm:pt>
    <dgm:pt modelId="{8393C215-D594-44B6-9854-3E46F3440317}" type="parTrans" cxnId="{6F3EF1C0-66C6-4679-9B93-8B8790ADFF32}">
      <dgm:prSet/>
      <dgm:spPr/>
      <dgm:t>
        <a:bodyPr/>
        <a:lstStyle/>
        <a:p>
          <a:endParaRPr lang="da-DK"/>
        </a:p>
      </dgm:t>
    </dgm:pt>
    <dgm:pt modelId="{20786F0D-7547-40A2-8AFC-02422CA82B4A}" type="sibTrans" cxnId="{6F3EF1C0-66C6-4679-9B93-8B8790ADFF32}">
      <dgm:prSet/>
      <dgm:spPr/>
      <dgm:t>
        <a:bodyPr/>
        <a:lstStyle/>
        <a:p>
          <a:endParaRPr lang="da-DK"/>
        </a:p>
      </dgm:t>
    </dgm:pt>
    <dgm:pt modelId="{454117DA-CE85-4F66-BFAE-95E904B4D8DB}" type="pres">
      <dgm:prSet presAssocID="{50F9C928-8619-484D-A288-564B0BD0AD75}" presName="compositeShape" presStyleCnt="0">
        <dgm:presLayoutVars>
          <dgm:chMax val="7"/>
          <dgm:dir/>
          <dgm:resizeHandles val="exact"/>
        </dgm:presLayoutVars>
      </dgm:prSet>
      <dgm:spPr/>
    </dgm:pt>
    <dgm:pt modelId="{0F0BD832-F633-4BEE-8FE4-4F49D2178DF1}" type="pres">
      <dgm:prSet presAssocID="{03BFD468-F5A4-4A8D-9990-98EF7F300F98}" presName="circ1" presStyleLbl="vennNode1" presStyleIdx="0" presStyleCnt="3"/>
      <dgm:spPr/>
      <dgm:t>
        <a:bodyPr/>
        <a:lstStyle/>
        <a:p>
          <a:endParaRPr lang="da-DK"/>
        </a:p>
      </dgm:t>
    </dgm:pt>
    <dgm:pt modelId="{4F14859C-E8A1-46DB-9F78-1367CB69EFA3}" type="pres">
      <dgm:prSet presAssocID="{03BFD468-F5A4-4A8D-9990-98EF7F300F98}" presName="circ1Tx" presStyleLbl="revTx" presStyleIdx="0" presStyleCnt="0">
        <dgm:presLayoutVars>
          <dgm:chMax val="0"/>
          <dgm:chPref val="0"/>
          <dgm:bulletEnabled val="1"/>
        </dgm:presLayoutVars>
      </dgm:prSet>
      <dgm:spPr/>
      <dgm:t>
        <a:bodyPr/>
        <a:lstStyle/>
        <a:p>
          <a:endParaRPr lang="da-DK"/>
        </a:p>
      </dgm:t>
    </dgm:pt>
    <dgm:pt modelId="{FDD525A6-63DB-4094-A2E4-9AC7947C565E}" type="pres">
      <dgm:prSet presAssocID="{A594DA90-72D4-4B0E-BC2B-014098CCDCB0}" presName="circ2" presStyleLbl="vennNode1" presStyleIdx="1" presStyleCnt="3"/>
      <dgm:spPr/>
      <dgm:t>
        <a:bodyPr/>
        <a:lstStyle/>
        <a:p>
          <a:endParaRPr lang="da-DK"/>
        </a:p>
      </dgm:t>
    </dgm:pt>
    <dgm:pt modelId="{934F03A4-56AE-49EA-9BF4-2207E6FD1494}" type="pres">
      <dgm:prSet presAssocID="{A594DA90-72D4-4B0E-BC2B-014098CCDCB0}" presName="circ2Tx" presStyleLbl="revTx" presStyleIdx="0" presStyleCnt="0">
        <dgm:presLayoutVars>
          <dgm:chMax val="0"/>
          <dgm:chPref val="0"/>
          <dgm:bulletEnabled val="1"/>
        </dgm:presLayoutVars>
      </dgm:prSet>
      <dgm:spPr/>
      <dgm:t>
        <a:bodyPr/>
        <a:lstStyle/>
        <a:p>
          <a:endParaRPr lang="da-DK"/>
        </a:p>
      </dgm:t>
    </dgm:pt>
    <dgm:pt modelId="{E53E72E3-116E-49DA-A7BB-868C592E4250}" type="pres">
      <dgm:prSet presAssocID="{413A06F2-395B-447F-8C27-88C7362D3E65}" presName="circ3" presStyleLbl="vennNode1" presStyleIdx="2" presStyleCnt="3"/>
      <dgm:spPr/>
      <dgm:t>
        <a:bodyPr/>
        <a:lstStyle/>
        <a:p>
          <a:endParaRPr lang="da-DK"/>
        </a:p>
      </dgm:t>
    </dgm:pt>
    <dgm:pt modelId="{9F9C4B79-036B-4FF2-B228-78EC73D5EACD}" type="pres">
      <dgm:prSet presAssocID="{413A06F2-395B-447F-8C27-88C7362D3E65}" presName="circ3Tx" presStyleLbl="revTx" presStyleIdx="0" presStyleCnt="0">
        <dgm:presLayoutVars>
          <dgm:chMax val="0"/>
          <dgm:chPref val="0"/>
          <dgm:bulletEnabled val="1"/>
        </dgm:presLayoutVars>
      </dgm:prSet>
      <dgm:spPr/>
      <dgm:t>
        <a:bodyPr/>
        <a:lstStyle/>
        <a:p>
          <a:endParaRPr lang="da-DK"/>
        </a:p>
      </dgm:t>
    </dgm:pt>
  </dgm:ptLst>
  <dgm:cxnLst>
    <dgm:cxn modelId="{6F3EF1C0-66C6-4679-9B93-8B8790ADFF32}" srcId="{50F9C928-8619-484D-A288-564B0BD0AD75}" destId="{A594DA90-72D4-4B0E-BC2B-014098CCDCB0}" srcOrd="1" destOrd="0" parTransId="{8393C215-D594-44B6-9854-3E46F3440317}" sibTransId="{20786F0D-7547-40A2-8AFC-02422CA82B4A}"/>
    <dgm:cxn modelId="{D1499B6F-9A11-4DCC-86F5-042ECC8D2BB0}" srcId="{50F9C928-8619-484D-A288-564B0BD0AD75}" destId="{03BFD468-F5A4-4A8D-9990-98EF7F300F98}" srcOrd="0" destOrd="0" parTransId="{C5B13326-64E8-44C5-82D9-B3E66F1E125F}" sibTransId="{F8F02C78-915A-49A4-890F-3C04FFFBC968}"/>
    <dgm:cxn modelId="{333CCBD3-65C3-405C-A980-471C076FB1C6}" srcId="{50F9C928-8619-484D-A288-564B0BD0AD75}" destId="{413A06F2-395B-447F-8C27-88C7362D3E65}" srcOrd="2" destOrd="0" parTransId="{73BDB2F4-8D86-4DD7-B99E-89B972198F64}" sibTransId="{6071F420-11CA-49CC-96F2-E1FD5FC08042}"/>
    <dgm:cxn modelId="{A462DDE3-3540-4D76-B92F-CB17625F88A4}" type="presOf" srcId="{413A06F2-395B-447F-8C27-88C7362D3E65}" destId="{E53E72E3-116E-49DA-A7BB-868C592E4250}" srcOrd="0" destOrd="0" presId="urn:microsoft.com/office/officeart/2005/8/layout/venn1"/>
    <dgm:cxn modelId="{6EDD5F9B-BB40-4179-BC21-0C8E535CCC1E}" type="presOf" srcId="{A594DA90-72D4-4B0E-BC2B-014098CCDCB0}" destId="{FDD525A6-63DB-4094-A2E4-9AC7947C565E}" srcOrd="0" destOrd="0" presId="urn:microsoft.com/office/officeart/2005/8/layout/venn1"/>
    <dgm:cxn modelId="{21C7D3F8-697A-45F0-ABD6-E94B9547731B}" type="presOf" srcId="{03BFD468-F5A4-4A8D-9990-98EF7F300F98}" destId="{0F0BD832-F633-4BEE-8FE4-4F49D2178DF1}" srcOrd="0" destOrd="0" presId="urn:microsoft.com/office/officeart/2005/8/layout/venn1"/>
    <dgm:cxn modelId="{DE7FB4CA-023B-47E6-8E1C-0BC34561DEEA}" type="presOf" srcId="{413A06F2-395B-447F-8C27-88C7362D3E65}" destId="{9F9C4B79-036B-4FF2-B228-78EC73D5EACD}" srcOrd="1" destOrd="0" presId="urn:microsoft.com/office/officeart/2005/8/layout/venn1"/>
    <dgm:cxn modelId="{6E307893-A7EB-4472-AC51-07673733EAEE}" type="presOf" srcId="{03BFD468-F5A4-4A8D-9990-98EF7F300F98}" destId="{4F14859C-E8A1-46DB-9F78-1367CB69EFA3}" srcOrd="1" destOrd="0" presId="urn:microsoft.com/office/officeart/2005/8/layout/venn1"/>
    <dgm:cxn modelId="{7C25AE08-9998-4D86-AAF9-53FA9DEC9424}" type="presOf" srcId="{50F9C928-8619-484D-A288-564B0BD0AD75}" destId="{454117DA-CE85-4F66-BFAE-95E904B4D8DB}" srcOrd="0" destOrd="0" presId="urn:microsoft.com/office/officeart/2005/8/layout/venn1"/>
    <dgm:cxn modelId="{3F6FBB3B-A310-4490-95D5-1B43E4421568}" type="presOf" srcId="{A594DA90-72D4-4B0E-BC2B-014098CCDCB0}" destId="{934F03A4-56AE-49EA-9BF4-2207E6FD1494}" srcOrd="1" destOrd="0" presId="urn:microsoft.com/office/officeart/2005/8/layout/venn1"/>
    <dgm:cxn modelId="{F82B51AB-F3A4-4687-8ACA-9BD00DBBB302}" type="presParOf" srcId="{454117DA-CE85-4F66-BFAE-95E904B4D8DB}" destId="{0F0BD832-F633-4BEE-8FE4-4F49D2178DF1}" srcOrd="0" destOrd="0" presId="urn:microsoft.com/office/officeart/2005/8/layout/venn1"/>
    <dgm:cxn modelId="{9137623E-D23F-43DB-BE64-3794F63AC93C}" type="presParOf" srcId="{454117DA-CE85-4F66-BFAE-95E904B4D8DB}" destId="{4F14859C-E8A1-46DB-9F78-1367CB69EFA3}" srcOrd="1" destOrd="0" presId="urn:microsoft.com/office/officeart/2005/8/layout/venn1"/>
    <dgm:cxn modelId="{6FB1B1D7-8ECB-44A5-9738-78833ECE633B}" type="presParOf" srcId="{454117DA-CE85-4F66-BFAE-95E904B4D8DB}" destId="{FDD525A6-63DB-4094-A2E4-9AC7947C565E}" srcOrd="2" destOrd="0" presId="urn:microsoft.com/office/officeart/2005/8/layout/venn1"/>
    <dgm:cxn modelId="{54E2FB40-9B0F-42AC-A2D7-A9D53061807A}" type="presParOf" srcId="{454117DA-CE85-4F66-BFAE-95E904B4D8DB}" destId="{934F03A4-56AE-49EA-9BF4-2207E6FD1494}" srcOrd="3" destOrd="0" presId="urn:microsoft.com/office/officeart/2005/8/layout/venn1"/>
    <dgm:cxn modelId="{38224CBD-F924-475B-A96A-35FC67879116}" type="presParOf" srcId="{454117DA-CE85-4F66-BFAE-95E904B4D8DB}" destId="{E53E72E3-116E-49DA-A7BB-868C592E4250}" srcOrd="4" destOrd="0" presId="urn:microsoft.com/office/officeart/2005/8/layout/venn1"/>
    <dgm:cxn modelId="{8734C05B-6C38-4571-BF5A-5A7BC039BD50}" type="presParOf" srcId="{454117DA-CE85-4F66-BFAE-95E904B4D8DB}" destId="{9F9C4B79-036B-4FF2-B228-78EC73D5EACD}" srcOrd="5" destOrd="0" presId="urn:microsoft.com/office/officeart/2005/8/layout/venn1"/>
  </dgm:cxnLst>
  <dgm:bg/>
  <dgm:whole/>
</dgm:dataModel>
</file>

<file path=ppt/diagrams/data2.xml><?xml version="1.0" encoding="utf-8"?>
<dgm:dataModel xmlns:dgm="http://schemas.openxmlformats.org/drawingml/2006/diagram" xmlns:a="http://schemas.openxmlformats.org/drawingml/2006/main">
  <dgm:ptLst>
    <dgm:pt modelId="{8554BDF9-8515-4677-9942-0171F000F8EB}" type="doc">
      <dgm:prSet loTypeId="urn:microsoft.com/office/officeart/2005/8/layout/list1#1" loCatId="list" qsTypeId="urn:microsoft.com/office/officeart/2005/8/quickstyle/simple2#1" qsCatId="simple" csTypeId="urn:microsoft.com/office/officeart/2005/8/colors/colorful1" csCatId="colorful" phldr="1"/>
      <dgm:spPr/>
      <dgm:t>
        <a:bodyPr/>
        <a:lstStyle>
          <a:extLst/>
        </a:lstStyle>
        <a:p>
          <a:endParaRPr lang="en-US"/>
        </a:p>
      </dgm:t>
    </dgm:pt>
    <dgm:pt modelId="{787546C1-DD5C-4D6E-BFDD-D95A52E781AD}">
      <dgm:prSet phldrT="[Text]"/>
      <dgm:spPr/>
      <dgm:t>
        <a:bodyPr/>
        <a:lstStyle>
          <a:extLst/>
        </a:lstStyle>
        <a:p>
          <a:r>
            <a:rPr lang="en-US" dirty="0" smtClean="0"/>
            <a:t>Approach</a:t>
          </a:r>
          <a:endParaRPr lang="en-US" dirty="0"/>
        </a:p>
      </dgm:t>
    </dgm:pt>
    <dgm:pt modelId="{88942913-D2BB-4DEB-B0E7-EA2B7A6CD360}" type="parTrans" cxnId="{DFAEFA4C-B3B0-4C4E-BCD8-BFB53D07C5D0}">
      <dgm:prSet/>
      <dgm:spPr/>
      <dgm:t>
        <a:bodyPr/>
        <a:lstStyle>
          <a:extLst/>
        </a:lstStyle>
        <a:p>
          <a:endParaRPr lang="en-US"/>
        </a:p>
      </dgm:t>
    </dgm:pt>
    <dgm:pt modelId="{579A9A07-8770-4AC1-9705-76E19F87D269}" type="sibTrans" cxnId="{DFAEFA4C-B3B0-4C4E-BCD8-BFB53D07C5D0}">
      <dgm:prSet/>
      <dgm:spPr/>
      <dgm:t>
        <a:bodyPr/>
        <a:lstStyle>
          <a:extLst/>
        </a:lstStyle>
        <a:p>
          <a:endParaRPr lang="en-US"/>
        </a:p>
      </dgm:t>
    </dgm:pt>
    <dgm:pt modelId="{AC5265C1-0BAB-4984-A634-E4518A8EC253}">
      <dgm:prSet phldrT="[Text]"/>
      <dgm:spPr/>
      <dgm:t>
        <a:bodyPr/>
        <a:lstStyle>
          <a:extLst/>
        </a:lstStyle>
        <a:p>
          <a:r>
            <a:rPr lang="en-US" dirty="0" smtClean="0"/>
            <a:t>Sketches</a:t>
          </a:r>
          <a:endParaRPr lang="en-US" dirty="0"/>
        </a:p>
      </dgm:t>
    </dgm:pt>
    <dgm:pt modelId="{26A0947C-B518-417C-9D68-EC422DC1E3A5}" type="parTrans" cxnId="{579A338B-B5D8-4240-8867-8564B0DC96F3}">
      <dgm:prSet/>
      <dgm:spPr/>
      <dgm:t>
        <a:bodyPr/>
        <a:lstStyle>
          <a:extLst/>
        </a:lstStyle>
        <a:p>
          <a:endParaRPr lang="en-US"/>
        </a:p>
      </dgm:t>
    </dgm:pt>
    <dgm:pt modelId="{E68E8117-B3CB-464C-9711-4DBE8BF88216}" type="sibTrans" cxnId="{579A338B-B5D8-4240-8867-8564B0DC96F3}">
      <dgm:prSet/>
      <dgm:spPr/>
      <dgm:t>
        <a:bodyPr/>
        <a:lstStyle>
          <a:extLst/>
        </a:lstStyle>
        <a:p>
          <a:endParaRPr lang="en-US"/>
        </a:p>
      </dgm:t>
    </dgm:pt>
    <dgm:pt modelId="{F50BDB3E-817D-4A89-9D71-D9E0B029567B}">
      <dgm:prSet phldrT="[Text]"/>
      <dgm:spPr/>
      <dgm:t>
        <a:bodyPr/>
        <a:lstStyle>
          <a:extLst/>
        </a:lstStyle>
        <a:p>
          <a:r>
            <a:rPr lang="en-US" dirty="0" smtClean="0"/>
            <a:t>Architecture</a:t>
          </a:r>
          <a:endParaRPr lang="en-US" dirty="0"/>
        </a:p>
      </dgm:t>
    </dgm:pt>
    <dgm:pt modelId="{DE0B39BA-A6F3-455E-8022-365CCF701DB7}" type="parTrans" cxnId="{E8EF61B1-515C-44F0-9393-3A960B69FA7A}">
      <dgm:prSet/>
      <dgm:spPr/>
      <dgm:t>
        <a:bodyPr/>
        <a:lstStyle>
          <a:extLst/>
        </a:lstStyle>
        <a:p>
          <a:endParaRPr lang="en-US"/>
        </a:p>
      </dgm:t>
    </dgm:pt>
    <dgm:pt modelId="{25F4C625-3E51-442C-BBB8-3FA715271B27}" type="sibTrans" cxnId="{E8EF61B1-515C-44F0-9393-3A960B69FA7A}">
      <dgm:prSet/>
      <dgm:spPr/>
      <dgm:t>
        <a:bodyPr/>
        <a:lstStyle>
          <a:extLst/>
        </a:lstStyle>
        <a:p>
          <a:endParaRPr lang="en-US"/>
        </a:p>
      </dgm:t>
    </dgm:pt>
    <dgm:pt modelId="{9D58511D-D18C-46E6-ADFB-6CDE1389D37F}" type="pres">
      <dgm:prSet presAssocID="{8554BDF9-8515-4677-9942-0171F000F8EB}" presName="linear" presStyleCnt="0">
        <dgm:presLayoutVars>
          <dgm:dir/>
          <dgm:animLvl val="lvl"/>
          <dgm:resizeHandles val="exact"/>
        </dgm:presLayoutVars>
      </dgm:prSet>
      <dgm:spPr/>
      <dgm:t>
        <a:bodyPr/>
        <a:lstStyle>
          <a:extLst/>
        </a:lstStyle>
        <a:p>
          <a:endParaRPr lang="en-US"/>
        </a:p>
      </dgm:t>
    </dgm:pt>
    <dgm:pt modelId="{29EC7F92-6143-4EC7-AD17-ECAF75C06DC8}" type="pres">
      <dgm:prSet presAssocID="{787546C1-DD5C-4D6E-BFDD-D95A52E781AD}" presName="parentLin" presStyleCnt="0"/>
      <dgm:spPr/>
      <dgm:t>
        <a:bodyPr/>
        <a:lstStyle>
          <a:extLst/>
        </a:lstStyle>
        <a:p>
          <a:endParaRPr lang="en-US"/>
        </a:p>
      </dgm:t>
    </dgm:pt>
    <dgm:pt modelId="{F4F466C7-208D-4B4A-A865-9D82D8E9F892}" type="pres">
      <dgm:prSet presAssocID="{787546C1-DD5C-4D6E-BFDD-D95A52E781AD}" presName="parentLeftMargin" presStyleLbl="node1" presStyleIdx="0" presStyleCnt="3"/>
      <dgm:spPr/>
      <dgm:t>
        <a:bodyPr/>
        <a:lstStyle>
          <a:extLst/>
        </a:lstStyle>
        <a:p>
          <a:endParaRPr lang="en-US"/>
        </a:p>
      </dgm:t>
    </dgm:pt>
    <dgm:pt modelId="{8BC4E78D-0D98-4ED2-B23A-71FEC19A6436}" type="pres">
      <dgm:prSet presAssocID="{787546C1-DD5C-4D6E-BFDD-D95A52E781AD}" presName="parentText" presStyleLbl="node1" presStyleIdx="0" presStyleCnt="3" custScaleX="115633" custLinFactNeighborX="9276" custLinFactNeighborY="-4638">
        <dgm:presLayoutVars>
          <dgm:chMax val="0"/>
          <dgm:bulletEnabled val="1"/>
        </dgm:presLayoutVars>
      </dgm:prSet>
      <dgm:spPr/>
      <dgm:t>
        <a:bodyPr/>
        <a:lstStyle>
          <a:extLst/>
        </a:lstStyle>
        <a:p>
          <a:endParaRPr lang="en-US"/>
        </a:p>
      </dgm:t>
    </dgm:pt>
    <dgm:pt modelId="{129CDA7D-4C80-4698-AFD0-7208B5D9749E}" type="pres">
      <dgm:prSet presAssocID="{787546C1-DD5C-4D6E-BFDD-D95A52E781AD}" presName="negativeSpace" presStyleCnt="0"/>
      <dgm:spPr/>
      <dgm:t>
        <a:bodyPr/>
        <a:lstStyle>
          <a:extLst/>
        </a:lstStyle>
        <a:p>
          <a:endParaRPr lang="en-US"/>
        </a:p>
      </dgm:t>
    </dgm:pt>
    <dgm:pt modelId="{EBA8CF1F-3B4A-4B6A-8877-CB03CDDAB1E9}" type="pres">
      <dgm:prSet presAssocID="{787546C1-DD5C-4D6E-BFDD-D95A52E781AD}" presName="childText" presStyleLbl="alignAcc1" presStyleIdx="0" presStyleCnt="3">
        <dgm:presLayoutVars>
          <dgm:bulletEnabled val="1"/>
        </dgm:presLayoutVars>
      </dgm:prSet>
      <dgm:spPr>
        <a:ln>
          <a:noFill/>
        </a:ln>
      </dgm:spPr>
      <dgm:t>
        <a:bodyPr/>
        <a:lstStyle>
          <a:extLst/>
        </a:lstStyle>
        <a:p>
          <a:endParaRPr lang="en-US"/>
        </a:p>
      </dgm:t>
    </dgm:pt>
    <dgm:pt modelId="{8BC0D01A-9D98-495C-93AA-A7D9631CDDAD}" type="pres">
      <dgm:prSet presAssocID="{579A9A07-8770-4AC1-9705-76E19F87D269}" presName="spaceBetweenRectangles" presStyleCnt="0"/>
      <dgm:spPr/>
      <dgm:t>
        <a:bodyPr/>
        <a:lstStyle>
          <a:extLst/>
        </a:lstStyle>
        <a:p>
          <a:endParaRPr lang="en-US"/>
        </a:p>
      </dgm:t>
    </dgm:pt>
    <dgm:pt modelId="{D4434ECF-2146-46AC-B62E-87AB389C995A}" type="pres">
      <dgm:prSet presAssocID="{AC5265C1-0BAB-4984-A634-E4518A8EC253}" presName="parentLin" presStyleCnt="0"/>
      <dgm:spPr/>
      <dgm:t>
        <a:bodyPr/>
        <a:lstStyle>
          <a:extLst/>
        </a:lstStyle>
        <a:p>
          <a:endParaRPr lang="en-US"/>
        </a:p>
      </dgm:t>
    </dgm:pt>
    <dgm:pt modelId="{06B5F591-72E0-4CFF-9799-36D4050BD51D}" type="pres">
      <dgm:prSet presAssocID="{AC5265C1-0BAB-4984-A634-E4518A8EC253}" presName="parentLeftMargin" presStyleLbl="node1" presStyleIdx="0" presStyleCnt="3"/>
      <dgm:spPr/>
      <dgm:t>
        <a:bodyPr/>
        <a:lstStyle>
          <a:extLst/>
        </a:lstStyle>
        <a:p>
          <a:endParaRPr lang="en-US"/>
        </a:p>
      </dgm:t>
    </dgm:pt>
    <dgm:pt modelId="{12E5634D-BCAA-48AB-BADB-754A15E9B7AC}" type="pres">
      <dgm:prSet presAssocID="{AC5265C1-0BAB-4984-A634-E4518A8EC253}" presName="parentText" presStyleLbl="node1" presStyleIdx="1" presStyleCnt="3" custScaleX="116958" custLinFactNeighborX="9276" custLinFactNeighborY="-2742">
        <dgm:presLayoutVars>
          <dgm:chMax val="0"/>
          <dgm:bulletEnabled val="1"/>
        </dgm:presLayoutVars>
      </dgm:prSet>
      <dgm:spPr/>
      <dgm:t>
        <a:bodyPr/>
        <a:lstStyle>
          <a:extLst/>
        </a:lstStyle>
        <a:p>
          <a:endParaRPr lang="en-US"/>
        </a:p>
      </dgm:t>
    </dgm:pt>
    <dgm:pt modelId="{3DAA9763-50F6-4CC4-B6DA-0A4C45FFB361}" type="pres">
      <dgm:prSet presAssocID="{AC5265C1-0BAB-4984-A634-E4518A8EC253}" presName="negativeSpace" presStyleCnt="0"/>
      <dgm:spPr/>
      <dgm:t>
        <a:bodyPr/>
        <a:lstStyle>
          <a:extLst/>
        </a:lstStyle>
        <a:p>
          <a:endParaRPr lang="en-US"/>
        </a:p>
      </dgm:t>
    </dgm:pt>
    <dgm:pt modelId="{51228DB3-E7D4-486B-A0C1-9A59D129891F}" type="pres">
      <dgm:prSet presAssocID="{AC5265C1-0BAB-4984-A634-E4518A8EC253}" presName="childText" presStyleLbl="alignAcc1" presStyleIdx="1" presStyleCnt="3">
        <dgm:presLayoutVars>
          <dgm:bulletEnabled val="1"/>
        </dgm:presLayoutVars>
      </dgm:prSet>
      <dgm:spPr>
        <a:ln>
          <a:noFill/>
        </a:ln>
      </dgm:spPr>
      <dgm:t>
        <a:bodyPr/>
        <a:lstStyle>
          <a:extLst/>
        </a:lstStyle>
        <a:p>
          <a:endParaRPr lang="en-US"/>
        </a:p>
      </dgm:t>
    </dgm:pt>
    <dgm:pt modelId="{ECC02425-44D1-4F4C-B5D6-13442CA71F2A}" type="pres">
      <dgm:prSet presAssocID="{E68E8117-B3CB-464C-9711-4DBE8BF88216}" presName="spaceBetweenRectangles" presStyleCnt="0"/>
      <dgm:spPr/>
      <dgm:t>
        <a:bodyPr/>
        <a:lstStyle>
          <a:extLst/>
        </a:lstStyle>
        <a:p>
          <a:endParaRPr lang="en-US"/>
        </a:p>
      </dgm:t>
    </dgm:pt>
    <dgm:pt modelId="{98CD7476-6A48-4BD0-A0B1-E79081300878}" type="pres">
      <dgm:prSet presAssocID="{F50BDB3E-817D-4A89-9D71-D9E0B029567B}" presName="parentLin" presStyleCnt="0"/>
      <dgm:spPr/>
      <dgm:t>
        <a:bodyPr/>
        <a:lstStyle>
          <a:extLst/>
        </a:lstStyle>
        <a:p>
          <a:endParaRPr lang="en-US"/>
        </a:p>
      </dgm:t>
    </dgm:pt>
    <dgm:pt modelId="{63AA2D3F-331D-492F-82D5-8A2B6C78BAAD}" type="pres">
      <dgm:prSet presAssocID="{F50BDB3E-817D-4A89-9D71-D9E0B029567B}" presName="parentLeftMargin" presStyleLbl="node1" presStyleIdx="1" presStyleCnt="3"/>
      <dgm:spPr/>
      <dgm:t>
        <a:bodyPr/>
        <a:lstStyle>
          <a:extLst/>
        </a:lstStyle>
        <a:p>
          <a:endParaRPr lang="en-US"/>
        </a:p>
      </dgm:t>
    </dgm:pt>
    <dgm:pt modelId="{2CFD44AC-C5B0-407B-B2EE-07415AFE4DC4}" type="pres">
      <dgm:prSet presAssocID="{F50BDB3E-817D-4A89-9D71-D9E0B029567B}" presName="parentText" presStyleLbl="node1" presStyleIdx="2" presStyleCnt="3" custScaleX="116959" custLinFactNeighborY="-4638">
        <dgm:presLayoutVars>
          <dgm:chMax val="0"/>
          <dgm:bulletEnabled val="1"/>
        </dgm:presLayoutVars>
      </dgm:prSet>
      <dgm:spPr/>
      <dgm:t>
        <a:bodyPr/>
        <a:lstStyle>
          <a:extLst/>
        </a:lstStyle>
        <a:p>
          <a:endParaRPr lang="en-US"/>
        </a:p>
      </dgm:t>
    </dgm:pt>
    <dgm:pt modelId="{E27A153A-8ADD-4646-B3A3-509A74CD0695}" type="pres">
      <dgm:prSet presAssocID="{F50BDB3E-817D-4A89-9D71-D9E0B029567B}" presName="negativeSpace" presStyleCnt="0"/>
      <dgm:spPr/>
      <dgm:t>
        <a:bodyPr/>
        <a:lstStyle>
          <a:extLst/>
        </a:lstStyle>
        <a:p>
          <a:endParaRPr lang="en-US"/>
        </a:p>
      </dgm:t>
    </dgm:pt>
    <dgm:pt modelId="{2DB5D132-AB90-49A4-A479-F0988A86E33E}" type="pres">
      <dgm:prSet presAssocID="{F50BDB3E-817D-4A89-9D71-D9E0B029567B}" presName="childText" presStyleLbl="alignAcc1" presStyleIdx="2" presStyleCnt="3" custLinFactNeighborX="-197" custLinFactNeighborY="-16464">
        <dgm:presLayoutVars>
          <dgm:bulletEnabled val="1"/>
        </dgm:presLayoutVars>
      </dgm:prSet>
      <dgm:spPr>
        <a:ln>
          <a:noFill/>
        </a:ln>
      </dgm:spPr>
      <dgm:t>
        <a:bodyPr/>
        <a:lstStyle>
          <a:extLst/>
        </a:lstStyle>
        <a:p>
          <a:endParaRPr lang="en-US"/>
        </a:p>
      </dgm:t>
    </dgm:pt>
  </dgm:ptLst>
  <dgm:cxnLst>
    <dgm:cxn modelId="{579A338B-B5D8-4240-8867-8564B0DC96F3}" srcId="{8554BDF9-8515-4677-9942-0171F000F8EB}" destId="{AC5265C1-0BAB-4984-A634-E4518A8EC253}" srcOrd="1" destOrd="0" parTransId="{26A0947C-B518-417C-9D68-EC422DC1E3A5}" sibTransId="{E68E8117-B3CB-464C-9711-4DBE8BF88216}"/>
    <dgm:cxn modelId="{2EFC50D2-290E-462B-B7B8-30840FE76111}" type="presOf" srcId="{AC5265C1-0BAB-4984-A634-E4518A8EC253}" destId="{06B5F591-72E0-4CFF-9799-36D4050BD51D}" srcOrd="0" destOrd="0" presId="urn:microsoft.com/office/officeart/2005/8/layout/list1#1"/>
    <dgm:cxn modelId="{A045104B-70CA-42EC-BE1F-933B20FE0C6C}" type="presOf" srcId="{8554BDF9-8515-4677-9942-0171F000F8EB}" destId="{9D58511D-D18C-46E6-ADFB-6CDE1389D37F}" srcOrd="0" destOrd="0" presId="urn:microsoft.com/office/officeart/2005/8/layout/list1#1"/>
    <dgm:cxn modelId="{E8EF61B1-515C-44F0-9393-3A960B69FA7A}" srcId="{8554BDF9-8515-4677-9942-0171F000F8EB}" destId="{F50BDB3E-817D-4A89-9D71-D9E0B029567B}" srcOrd="2" destOrd="0" parTransId="{DE0B39BA-A6F3-455E-8022-365CCF701DB7}" sibTransId="{25F4C625-3E51-442C-BBB8-3FA715271B27}"/>
    <dgm:cxn modelId="{1F960D66-30BB-43A5-978D-4586E0D1EE4B}" type="presOf" srcId="{787546C1-DD5C-4D6E-BFDD-D95A52E781AD}" destId="{8BC4E78D-0D98-4ED2-B23A-71FEC19A6436}" srcOrd="1" destOrd="0" presId="urn:microsoft.com/office/officeart/2005/8/layout/list1#1"/>
    <dgm:cxn modelId="{ADBD4A98-FF11-4FD5-8BD1-8015621DF0A6}" type="presOf" srcId="{F50BDB3E-817D-4A89-9D71-D9E0B029567B}" destId="{63AA2D3F-331D-492F-82D5-8A2B6C78BAAD}" srcOrd="0" destOrd="0" presId="urn:microsoft.com/office/officeart/2005/8/layout/list1#1"/>
    <dgm:cxn modelId="{8C1A898F-1E9B-41C0-B2FF-D2932BA3C61D}" type="presOf" srcId="{F50BDB3E-817D-4A89-9D71-D9E0B029567B}" destId="{2CFD44AC-C5B0-407B-B2EE-07415AFE4DC4}" srcOrd="1" destOrd="0" presId="urn:microsoft.com/office/officeart/2005/8/layout/list1#1"/>
    <dgm:cxn modelId="{DFAEFA4C-B3B0-4C4E-BCD8-BFB53D07C5D0}" srcId="{8554BDF9-8515-4677-9942-0171F000F8EB}" destId="{787546C1-DD5C-4D6E-BFDD-D95A52E781AD}" srcOrd="0" destOrd="0" parTransId="{88942913-D2BB-4DEB-B0E7-EA2B7A6CD360}" sibTransId="{579A9A07-8770-4AC1-9705-76E19F87D269}"/>
    <dgm:cxn modelId="{76B328BA-4BEE-43EA-896F-13B4B310CDB5}" type="presOf" srcId="{AC5265C1-0BAB-4984-A634-E4518A8EC253}" destId="{12E5634D-BCAA-48AB-BADB-754A15E9B7AC}" srcOrd="1" destOrd="0" presId="urn:microsoft.com/office/officeart/2005/8/layout/list1#1"/>
    <dgm:cxn modelId="{1D9E4DA1-94F3-4E9A-8F94-D303A3E4954B}" type="presOf" srcId="{787546C1-DD5C-4D6E-BFDD-D95A52E781AD}" destId="{F4F466C7-208D-4B4A-A865-9D82D8E9F892}" srcOrd="0" destOrd="0" presId="urn:microsoft.com/office/officeart/2005/8/layout/list1#1"/>
    <dgm:cxn modelId="{58F38F21-C1AF-4887-BDD2-67C958EBE112}" type="presParOf" srcId="{9D58511D-D18C-46E6-ADFB-6CDE1389D37F}" destId="{29EC7F92-6143-4EC7-AD17-ECAF75C06DC8}" srcOrd="0" destOrd="0" presId="urn:microsoft.com/office/officeart/2005/8/layout/list1#1"/>
    <dgm:cxn modelId="{DADC3762-59A6-4495-AFB6-803C0EBF31CA}" type="presParOf" srcId="{29EC7F92-6143-4EC7-AD17-ECAF75C06DC8}" destId="{F4F466C7-208D-4B4A-A865-9D82D8E9F892}" srcOrd="0" destOrd="0" presId="urn:microsoft.com/office/officeart/2005/8/layout/list1#1"/>
    <dgm:cxn modelId="{E7F22966-B938-4F59-AB11-1D2F72D161F1}" type="presParOf" srcId="{29EC7F92-6143-4EC7-AD17-ECAF75C06DC8}" destId="{8BC4E78D-0D98-4ED2-B23A-71FEC19A6436}" srcOrd="1" destOrd="0" presId="urn:microsoft.com/office/officeart/2005/8/layout/list1#1"/>
    <dgm:cxn modelId="{0E1A0FFB-1EED-48FD-B1CB-377651126CF7}" type="presParOf" srcId="{9D58511D-D18C-46E6-ADFB-6CDE1389D37F}" destId="{129CDA7D-4C80-4698-AFD0-7208B5D9749E}" srcOrd="1" destOrd="0" presId="urn:microsoft.com/office/officeart/2005/8/layout/list1#1"/>
    <dgm:cxn modelId="{117F0026-306D-4897-A7AB-6DDC9E43155D}" type="presParOf" srcId="{9D58511D-D18C-46E6-ADFB-6CDE1389D37F}" destId="{EBA8CF1F-3B4A-4B6A-8877-CB03CDDAB1E9}" srcOrd="2" destOrd="0" presId="urn:microsoft.com/office/officeart/2005/8/layout/list1#1"/>
    <dgm:cxn modelId="{C4E8A731-E7BB-4636-9D5B-EAF648980059}" type="presParOf" srcId="{9D58511D-D18C-46E6-ADFB-6CDE1389D37F}" destId="{8BC0D01A-9D98-495C-93AA-A7D9631CDDAD}" srcOrd="3" destOrd="0" presId="urn:microsoft.com/office/officeart/2005/8/layout/list1#1"/>
    <dgm:cxn modelId="{E0D82ACD-E5C7-4695-918A-912DE8157AE9}" type="presParOf" srcId="{9D58511D-D18C-46E6-ADFB-6CDE1389D37F}" destId="{D4434ECF-2146-46AC-B62E-87AB389C995A}" srcOrd="4" destOrd="0" presId="urn:microsoft.com/office/officeart/2005/8/layout/list1#1"/>
    <dgm:cxn modelId="{453A7F02-5668-4708-8EE5-46CBD2E922C2}" type="presParOf" srcId="{D4434ECF-2146-46AC-B62E-87AB389C995A}" destId="{06B5F591-72E0-4CFF-9799-36D4050BD51D}" srcOrd="0" destOrd="0" presId="urn:microsoft.com/office/officeart/2005/8/layout/list1#1"/>
    <dgm:cxn modelId="{3633BE02-2672-4F2F-994D-1CFAA0A657D6}" type="presParOf" srcId="{D4434ECF-2146-46AC-B62E-87AB389C995A}" destId="{12E5634D-BCAA-48AB-BADB-754A15E9B7AC}" srcOrd="1" destOrd="0" presId="urn:microsoft.com/office/officeart/2005/8/layout/list1#1"/>
    <dgm:cxn modelId="{494F8D1A-4C0A-430B-B272-B3AE207CDCF1}" type="presParOf" srcId="{9D58511D-D18C-46E6-ADFB-6CDE1389D37F}" destId="{3DAA9763-50F6-4CC4-B6DA-0A4C45FFB361}" srcOrd="5" destOrd="0" presId="urn:microsoft.com/office/officeart/2005/8/layout/list1#1"/>
    <dgm:cxn modelId="{E3E8078B-B530-40B8-9908-372BDDFBAC7F}" type="presParOf" srcId="{9D58511D-D18C-46E6-ADFB-6CDE1389D37F}" destId="{51228DB3-E7D4-486B-A0C1-9A59D129891F}" srcOrd="6" destOrd="0" presId="urn:microsoft.com/office/officeart/2005/8/layout/list1#1"/>
    <dgm:cxn modelId="{CE7B7DFB-DB7E-4E84-B4F1-A1DBDFB8AF43}" type="presParOf" srcId="{9D58511D-D18C-46E6-ADFB-6CDE1389D37F}" destId="{ECC02425-44D1-4F4C-B5D6-13442CA71F2A}" srcOrd="7" destOrd="0" presId="urn:microsoft.com/office/officeart/2005/8/layout/list1#1"/>
    <dgm:cxn modelId="{1C1C1D40-CA92-42B9-BFAE-28CD99A44D41}" type="presParOf" srcId="{9D58511D-D18C-46E6-ADFB-6CDE1389D37F}" destId="{98CD7476-6A48-4BD0-A0B1-E79081300878}" srcOrd="8" destOrd="0" presId="urn:microsoft.com/office/officeart/2005/8/layout/list1#1"/>
    <dgm:cxn modelId="{4D4D46A3-085A-4BE3-B57F-9A2D7D509B49}" type="presParOf" srcId="{98CD7476-6A48-4BD0-A0B1-E79081300878}" destId="{63AA2D3F-331D-492F-82D5-8A2B6C78BAAD}" srcOrd="0" destOrd="0" presId="urn:microsoft.com/office/officeart/2005/8/layout/list1#1"/>
    <dgm:cxn modelId="{1512C15B-9D2F-437F-B2E2-B34C40156561}" type="presParOf" srcId="{98CD7476-6A48-4BD0-A0B1-E79081300878}" destId="{2CFD44AC-C5B0-407B-B2EE-07415AFE4DC4}" srcOrd="1" destOrd="0" presId="urn:microsoft.com/office/officeart/2005/8/layout/list1#1"/>
    <dgm:cxn modelId="{3D942A01-82D7-44FF-A778-F0CF3334B676}" type="presParOf" srcId="{9D58511D-D18C-46E6-ADFB-6CDE1389D37F}" destId="{E27A153A-8ADD-4646-B3A3-509A74CD0695}" srcOrd="9" destOrd="0" presId="urn:microsoft.com/office/officeart/2005/8/layout/list1#1"/>
    <dgm:cxn modelId="{A42D74F1-587B-4CCC-A643-E1D5BA96F0EA}" type="presParOf" srcId="{9D58511D-D18C-46E6-ADFB-6CDE1389D37F}" destId="{2DB5D132-AB90-49A4-A479-F0988A86E33E}" srcOrd="10" destOrd="0" presId="urn:microsoft.com/office/officeart/2005/8/layout/list1#1"/>
  </dgm:cxnLst>
  <dgm:bg/>
  <dgm:whole/>
</dgm:dataModel>
</file>

<file path=ppt/diagrams/data3.xml><?xml version="1.0" encoding="utf-8"?>
<dgm:dataModel xmlns:dgm="http://schemas.openxmlformats.org/drawingml/2006/diagram" xmlns:a="http://schemas.openxmlformats.org/drawingml/2006/main">
  <dgm:ptLst>
    <dgm:pt modelId="{50F9C928-8619-484D-A288-564B0BD0AD75}" type="doc">
      <dgm:prSet loTypeId="urn:microsoft.com/office/officeart/2005/8/layout/venn1" loCatId="relationship" qsTypeId="urn:microsoft.com/office/officeart/2005/8/quickstyle/simple1" qsCatId="simple" csTypeId="urn:microsoft.com/office/officeart/2005/8/colors/accent1_2" csCatId="accent1" phldr="1"/>
      <dgm:spPr/>
    </dgm:pt>
    <dgm:pt modelId="{03BFD468-F5A4-4A8D-9990-98EF7F300F98}">
      <dgm:prSet phldrT="[Text]"/>
      <dgm:spPr/>
      <dgm:t>
        <a:bodyPr/>
        <a:lstStyle/>
        <a:p>
          <a:r>
            <a:rPr lang="da-DK" dirty="0" smtClean="0"/>
            <a:t>Grid Computing</a:t>
          </a:r>
          <a:endParaRPr lang="da-DK" dirty="0"/>
        </a:p>
      </dgm:t>
    </dgm:pt>
    <dgm:pt modelId="{C5B13326-64E8-44C5-82D9-B3E66F1E125F}" type="parTrans" cxnId="{D1499B6F-9A11-4DCC-86F5-042ECC8D2BB0}">
      <dgm:prSet/>
      <dgm:spPr/>
      <dgm:t>
        <a:bodyPr/>
        <a:lstStyle/>
        <a:p>
          <a:endParaRPr lang="da-DK"/>
        </a:p>
      </dgm:t>
    </dgm:pt>
    <dgm:pt modelId="{F8F02C78-915A-49A4-890F-3C04FFFBC968}" type="sibTrans" cxnId="{D1499B6F-9A11-4DCC-86F5-042ECC8D2BB0}">
      <dgm:prSet/>
      <dgm:spPr/>
      <dgm:t>
        <a:bodyPr/>
        <a:lstStyle/>
        <a:p>
          <a:endParaRPr lang="da-DK"/>
        </a:p>
      </dgm:t>
    </dgm:pt>
    <dgm:pt modelId="{AB52C27C-DD01-4287-87E5-771047C94027}">
      <dgm:prSet phldrT="[Text]"/>
      <dgm:spPr/>
      <dgm:t>
        <a:bodyPr/>
        <a:lstStyle/>
        <a:p>
          <a:r>
            <a:rPr lang="da-DK" dirty="0" smtClean="0"/>
            <a:t>P2P</a:t>
          </a:r>
          <a:br>
            <a:rPr lang="da-DK" dirty="0" smtClean="0"/>
          </a:br>
          <a:r>
            <a:rPr lang="da-DK" dirty="0" smtClean="0"/>
            <a:t>Computing</a:t>
          </a:r>
          <a:endParaRPr lang="da-DK" dirty="0"/>
        </a:p>
      </dgm:t>
    </dgm:pt>
    <dgm:pt modelId="{17D885B3-644A-4A50-955A-21CBB2D3C0AF}" type="parTrans" cxnId="{0DD584D9-AD40-4532-A885-EE373F532A75}">
      <dgm:prSet/>
      <dgm:spPr/>
      <dgm:t>
        <a:bodyPr/>
        <a:lstStyle/>
        <a:p>
          <a:endParaRPr lang="da-DK"/>
        </a:p>
      </dgm:t>
    </dgm:pt>
    <dgm:pt modelId="{D5EEC7E8-2AEC-4C7A-A0F6-02DC92383DFF}" type="sibTrans" cxnId="{0DD584D9-AD40-4532-A885-EE373F532A75}">
      <dgm:prSet/>
      <dgm:spPr/>
      <dgm:t>
        <a:bodyPr/>
        <a:lstStyle/>
        <a:p>
          <a:endParaRPr lang="da-DK"/>
        </a:p>
      </dgm:t>
    </dgm:pt>
    <dgm:pt modelId="{413A06F2-395B-447F-8C27-88C7362D3E65}">
      <dgm:prSet phldrT="[Text]"/>
      <dgm:spPr/>
      <dgm:t>
        <a:bodyPr/>
        <a:lstStyle/>
        <a:p>
          <a:r>
            <a:rPr lang="da-DK" dirty="0" smtClean="0"/>
            <a:t>Ambient Technologies</a:t>
          </a:r>
          <a:endParaRPr lang="da-DK" dirty="0"/>
        </a:p>
      </dgm:t>
    </dgm:pt>
    <dgm:pt modelId="{73BDB2F4-8D86-4DD7-B99E-89B972198F64}" type="parTrans" cxnId="{333CCBD3-65C3-405C-A980-471C076FB1C6}">
      <dgm:prSet/>
      <dgm:spPr/>
      <dgm:t>
        <a:bodyPr/>
        <a:lstStyle/>
        <a:p>
          <a:endParaRPr lang="da-DK"/>
        </a:p>
      </dgm:t>
    </dgm:pt>
    <dgm:pt modelId="{6071F420-11CA-49CC-96F2-E1FD5FC08042}" type="sibTrans" cxnId="{333CCBD3-65C3-405C-A980-471C076FB1C6}">
      <dgm:prSet/>
      <dgm:spPr/>
      <dgm:t>
        <a:bodyPr/>
        <a:lstStyle/>
        <a:p>
          <a:endParaRPr lang="da-DK"/>
        </a:p>
      </dgm:t>
    </dgm:pt>
    <dgm:pt modelId="{454117DA-CE85-4F66-BFAE-95E904B4D8DB}" type="pres">
      <dgm:prSet presAssocID="{50F9C928-8619-484D-A288-564B0BD0AD75}" presName="compositeShape" presStyleCnt="0">
        <dgm:presLayoutVars>
          <dgm:chMax val="7"/>
          <dgm:dir/>
          <dgm:resizeHandles val="exact"/>
        </dgm:presLayoutVars>
      </dgm:prSet>
      <dgm:spPr/>
    </dgm:pt>
    <dgm:pt modelId="{0F0BD832-F633-4BEE-8FE4-4F49D2178DF1}" type="pres">
      <dgm:prSet presAssocID="{03BFD468-F5A4-4A8D-9990-98EF7F300F98}" presName="circ1" presStyleLbl="vennNode1" presStyleIdx="0" presStyleCnt="3"/>
      <dgm:spPr/>
      <dgm:t>
        <a:bodyPr/>
        <a:lstStyle/>
        <a:p>
          <a:endParaRPr lang="da-DK"/>
        </a:p>
      </dgm:t>
    </dgm:pt>
    <dgm:pt modelId="{4F14859C-E8A1-46DB-9F78-1367CB69EFA3}" type="pres">
      <dgm:prSet presAssocID="{03BFD468-F5A4-4A8D-9990-98EF7F300F98}" presName="circ1Tx" presStyleLbl="revTx" presStyleIdx="0" presStyleCnt="0">
        <dgm:presLayoutVars>
          <dgm:chMax val="0"/>
          <dgm:chPref val="0"/>
          <dgm:bulletEnabled val="1"/>
        </dgm:presLayoutVars>
      </dgm:prSet>
      <dgm:spPr/>
      <dgm:t>
        <a:bodyPr/>
        <a:lstStyle/>
        <a:p>
          <a:endParaRPr lang="da-DK"/>
        </a:p>
      </dgm:t>
    </dgm:pt>
    <dgm:pt modelId="{6279C686-CC4D-4D8A-BD00-EDC5EA6EC4F4}" type="pres">
      <dgm:prSet presAssocID="{AB52C27C-DD01-4287-87E5-771047C94027}" presName="circ2" presStyleLbl="vennNode1" presStyleIdx="1" presStyleCnt="3"/>
      <dgm:spPr/>
      <dgm:t>
        <a:bodyPr/>
        <a:lstStyle/>
        <a:p>
          <a:endParaRPr lang="da-DK"/>
        </a:p>
      </dgm:t>
    </dgm:pt>
    <dgm:pt modelId="{5E9A1ECA-7C1B-40EF-94A5-7D46B8D91E34}" type="pres">
      <dgm:prSet presAssocID="{AB52C27C-DD01-4287-87E5-771047C94027}" presName="circ2Tx" presStyleLbl="revTx" presStyleIdx="0" presStyleCnt="0">
        <dgm:presLayoutVars>
          <dgm:chMax val="0"/>
          <dgm:chPref val="0"/>
          <dgm:bulletEnabled val="1"/>
        </dgm:presLayoutVars>
      </dgm:prSet>
      <dgm:spPr/>
      <dgm:t>
        <a:bodyPr/>
        <a:lstStyle/>
        <a:p>
          <a:endParaRPr lang="da-DK"/>
        </a:p>
      </dgm:t>
    </dgm:pt>
    <dgm:pt modelId="{E53E72E3-116E-49DA-A7BB-868C592E4250}" type="pres">
      <dgm:prSet presAssocID="{413A06F2-395B-447F-8C27-88C7362D3E65}" presName="circ3" presStyleLbl="vennNode1" presStyleIdx="2" presStyleCnt="3"/>
      <dgm:spPr/>
      <dgm:t>
        <a:bodyPr/>
        <a:lstStyle/>
        <a:p>
          <a:endParaRPr lang="da-DK"/>
        </a:p>
      </dgm:t>
    </dgm:pt>
    <dgm:pt modelId="{9F9C4B79-036B-4FF2-B228-78EC73D5EACD}" type="pres">
      <dgm:prSet presAssocID="{413A06F2-395B-447F-8C27-88C7362D3E65}" presName="circ3Tx" presStyleLbl="revTx" presStyleIdx="0" presStyleCnt="0">
        <dgm:presLayoutVars>
          <dgm:chMax val="0"/>
          <dgm:chPref val="0"/>
          <dgm:bulletEnabled val="1"/>
        </dgm:presLayoutVars>
      </dgm:prSet>
      <dgm:spPr/>
      <dgm:t>
        <a:bodyPr/>
        <a:lstStyle/>
        <a:p>
          <a:endParaRPr lang="da-DK"/>
        </a:p>
      </dgm:t>
    </dgm:pt>
  </dgm:ptLst>
  <dgm:cxnLst>
    <dgm:cxn modelId="{333CCBD3-65C3-405C-A980-471C076FB1C6}" srcId="{50F9C928-8619-484D-A288-564B0BD0AD75}" destId="{413A06F2-395B-447F-8C27-88C7362D3E65}" srcOrd="2" destOrd="0" parTransId="{73BDB2F4-8D86-4DD7-B99E-89B972198F64}" sibTransId="{6071F420-11CA-49CC-96F2-E1FD5FC08042}"/>
    <dgm:cxn modelId="{30500A2F-FF88-4EBC-8B31-47DA3894A3CA}" type="presOf" srcId="{03BFD468-F5A4-4A8D-9990-98EF7F300F98}" destId="{4F14859C-E8A1-46DB-9F78-1367CB69EFA3}" srcOrd="1" destOrd="0" presId="urn:microsoft.com/office/officeart/2005/8/layout/venn1"/>
    <dgm:cxn modelId="{CAD01A03-A793-4A78-9088-EB213DF465F7}" type="presOf" srcId="{AB52C27C-DD01-4287-87E5-771047C94027}" destId="{6279C686-CC4D-4D8A-BD00-EDC5EA6EC4F4}" srcOrd="0" destOrd="0" presId="urn:microsoft.com/office/officeart/2005/8/layout/venn1"/>
    <dgm:cxn modelId="{7D131D49-B3D0-4D08-B50B-35B7B27A4CBF}" type="presOf" srcId="{03BFD468-F5A4-4A8D-9990-98EF7F300F98}" destId="{0F0BD832-F633-4BEE-8FE4-4F49D2178DF1}" srcOrd="0" destOrd="0" presId="urn:microsoft.com/office/officeart/2005/8/layout/venn1"/>
    <dgm:cxn modelId="{46B74800-BC08-4219-ACC2-5648C708A77A}" type="presOf" srcId="{413A06F2-395B-447F-8C27-88C7362D3E65}" destId="{9F9C4B79-036B-4FF2-B228-78EC73D5EACD}" srcOrd="1" destOrd="0" presId="urn:microsoft.com/office/officeart/2005/8/layout/venn1"/>
    <dgm:cxn modelId="{0DD584D9-AD40-4532-A885-EE373F532A75}" srcId="{50F9C928-8619-484D-A288-564B0BD0AD75}" destId="{AB52C27C-DD01-4287-87E5-771047C94027}" srcOrd="1" destOrd="0" parTransId="{17D885B3-644A-4A50-955A-21CBB2D3C0AF}" sibTransId="{D5EEC7E8-2AEC-4C7A-A0F6-02DC92383DFF}"/>
    <dgm:cxn modelId="{6F74A08A-6129-4538-9964-1E5BAB97EE2E}" type="presOf" srcId="{AB52C27C-DD01-4287-87E5-771047C94027}" destId="{5E9A1ECA-7C1B-40EF-94A5-7D46B8D91E34}" srcOrd="1" destOrd="0" presId="urn:microsoft.com/office/officeart/2005/8/layout/venn1"/>
    <dgm:cxn modelId="{E9DA18C8-0CCF-471B-865D-C09508A8BCE8}" type="presOf" srcId="{413A06F2-395B-447F-8C27-88C7362D3E65}" destId="{E53E72E3-116E-49DA-A7BB-868C592E4250}" srcOrd="0" destOrd="0" presId="urn:microsoft.com/office/officeart/2005/8/layout/venn1"/>
    <dgm:cxn modelId="{05866002-7724-43B9-9B68-D590D9F8B227}" type="presOf" srcId="{50F9C928-8619-484D-A288-564B0BD0AD75}" destId="{454117DA-CE85-4F66-BFAE-95E904B4D8DB}" srcOrd="0" destOrd="0" presId="urn:microsoft.com/office/officeart/2005/8/layout/venn1"/>
    <dgm:cxn modelId="{D1499B6F-9A11-4DCC-86F5-042ECC8D2BB0}" srcId="{50F9C928-8619-484D-A288-564B0BD0AD75}" destId="{03BFD468-F5A4-4A8D-9990-98EF7F300F98}" srcOrd="0" destOrd="0" parTransId="{C5B13326-64E8-44C5-82D9-B3E66F1E125F}" sibTransId="{F8F02C78-915A-49A4-890F-3C04FFFBC968}"/>
    <dgm:cxn modelId="{3A198E5B-8199-47B3-A0FE-679D23D821F0}" type="presParOf" srcId="{454117DA-CE85-4F66-BFAE-95E904B4D8DB}" destId="{0F0BD832-F633-4BEE-8FE4-4F49D2178DF1}" srcOrd="0" destOrd="0" presId="urn:microsoft.com/office/officeart/2005/8/layout/venn1"/>
    <dgm:cxn modelId="{1C4067CB-234D-4F23-B63B-4D317671F8AF}" type="presParOf" srcId="{454117DA-CE85-4F66-BFAE-95E904B4D8DB}" destId="{4F14859C-E8A1-46DB-9F78-1367CB69EFA3}" srcOrd="1" destOrd="0" presId="urn:microsoft.com/office/officeart/2005/8/layout/venn1"/>
    <dgm:cxn modelId="{4DF14BC9-04EB-4C24-9092-5E3FDA686707}" type="presParOf" srcId="{454117DA-CE85-4F66-BFAE-95E904B4D8DB}" destId="{6279C686-CC4D-4D8A-BD00-EDC5EA6EC4F4}" srcOrd="2" destOrd="0" presId="urn:microsoft.com/office/officeart/2005/8/layout/venn1"/>
    <dgm:cxn modelId="{6AC96CCE-A698-45CF-AB03-F2EC1ACCB172}" type="presParOf" srcId="{454117DA-CE85-4F66-BFAE-95E904B4D8DB}" destId="{5E9A1ECA-7C1B-40EF-94A5-7D46B8D91E34}" srcOrd="3" destOrd="0" presId="urn:microsoft.com/office/officeart/2005/8/layout/venn1"/>
    <dgm:cxn modelId="{144750D1-8C0D-4833-96D9-4ABFA38A30EA}" type="presParOf" srcId="{454117DA-CE85-4F66-BFAE-95E904B4D8DB}" destId="{E53E72E3-116E-49DA-A7BB-868C592E4250}" srcOrd="4" destOrd="0" presId="urn:microsoft.com/office/officeart/2005/8/layout/venn1"/>
    <dgm:cxn modelId="{2C3E565F-7A03-4517-9A6E-AFC265E259DE}" type="presParOf" srcId="{454117DA-CE85-4F66-BFAE-95E904B4D8DB}" destId="{9F9C4B79-036B-4FF2-B228-78EC73D5EACD}" srcOrd="5" destOrd="0" presId="urn:microsoft.com/office/officeart/2005/8/layout/venn1"/>
  </dgm:cxnLst>
  <dgm:bg/>
  <dgm:whole/>
</dgm:dataModel>
</file>

<file path=ppt/diagrams/data4.xml><?xml version="1.0" encoding="utf-8"?>
<dgm:dataModel xmlns:dgm="http://schemas.openxmlformats.org/drawingml/2006/diagram" xmlns:a="http://schemas.openxmlformats.org/drawingml/2006/main">
  <dgm:ptLst>
    <dgm:pt modelId="{076381CE-69BE-45B6-AE24-FD0B3A03E5FE}" type="doc">
      <dgm:prSet loTypeId="urn:microsoft.com/office/officeart/2005/8/layout/pyramid1" loCatId="pyramid" qsTypeId="urn:microsoft.com/office/officeart/2005/8/quickstyle/simple1" qsCatId="simple" csTypeId="urn:microsoft.com/office/officeart/2005/8/colors/accent1_2" csCatId="accent1" phldr="1"/>
      <dgm:spPr/>
    </dgm:pt>
    <dgm:pt modelId="{5C3ECE17-F2E9-4884-B1BD-82C2B833327B}">
      <dgm:prSet phldrT="[Text]" custT="1"/>
      <dgm:spPr/>
      <dgm:t>
        <a:bodyPr/>
        <a:lstStyle/>
        <a:p>
          <a:r>
            <a:rPr lang="da-DK" sz="1100" dirty="0" smtClean="0"/>
            <a:t>Professors  </a:t>
          </a:r>
          <a:br>
            <a:rPr lang="da-DK" sz="1100" dirty="0" smtClean="0"/>
          </a:br>
          <a:r>
            <a:rPr lang="da-DK" sz="1100" dirty="0" smtClean="0"/>
            <a:t>Management</a:t>
          </a:r>
          <a:endParaRPr lang="da-DK" sz="1100" dirty="0"/>
        </a:p>
      </dgm:t>
    </dgm:pt>
    <dgm:pt modelId="{08857AD9-8E18-4009-BEE8-C4042D184930}" type="parTrans" cxnId="{0ED24A2E-0072-42F7-B80A-CBB3321AA28C}">
      <dgm:prSet/>
      <dgm:spPr/>
      <dgm:t>
        <a:bodyPr/>
        <a:lstStyle/>
        <a:p>
          <a:endParaRPr lang="da-DK" sz="1100"/>
        </a:p>
      </dgm:t>
    </dgm:pt>
    <dgm:pt modelId="{BCA76EE6-78E5-4FD7-B9F8-A62193FFE2E0}" type="sibTrans" cxnId="{0ED24A2E-0072-42F7-B80A-CBB3321AA28C}">
      <dgm:prSet/>
      <dgm:spPr/>
      <dgm:t>
        <a:bodyPr/>
        <a:lstStyle/>
        <a:p>
          <a:endParaRPr lang="da-DK" sz="1100"/>
        </a:p>
      </dgm:t>
    </dgm:pt>
    <dgm:pt modelId="{5AA2CF32-03E7-4697-B908-939470539A03}">
      <dgm:prSet phldrT="[Text]" custT="1"/>
      <dgm:spPr/>
      <dgm:t>
        <a:bodyPr/>
        <a:lstStyle/>
        <a:p>
          <a:r>
            <a:rPr lang="da-DK" sz="1100" dirty="0" smtClean="0"/>
            <a:t>Researchers (PhD + Post Docs) &amp; Other </a:t>
          </a:r>
          <a:r>
            <a:rPr lang="da-DK" sz="1100" dirty="0" smtClean="0"/>
            <a:t>Personnel</a:t>
          </a:r>
          <a:endParaRPr lang="da-DK" sz="1100" dirty="0"/>
        </a:p>
      </dgm:t>
    </dgm:pt>
    <dgm:pt modelId="{52A316C7-BCD0-4566-9ABF-57F2FDF1A331}" type="parTrans" cxnId="{7512D76E-3BE6-42CA-9680-6D6A09F4C964}">
      <dgm:prSet/>
      <dgm:spPr/>
      <dgm:t>
        <a:bodyPr/>
        <a:lstStyle/>
        <a:p>
          <a:endParaRPr lang="da-DK" sz="1100"/>
        </a:p>
      </dgm:t>
    </dgm:pt>
    <dgm:pt modelId="{91502959-D952-4257-9E75-F4694A2F5CA2}" type="sibTrans" cxnId="{7512D76E-3BE6-42CA-9680-6D6A09F4C964}">
      <dgm:prSet/>
      <dgm:spPr/>
      <dgm:t>
        <a:bodyPr/>
        <a:lstStyle/>
        <a:p>
          <a:endParaRPr lang="da-DK" sz="1100"/>
        </a:p>
      </dgm:t>
    </dgm:pt>
    <dgm:pt modelId="{8634541F-7DCD-432B-A550-03B03B9F2542}">
      <dgm:prSet phldrT="[Text]" custT="1"/>
      <dgm:spPr/>
      <dgm:t>
        <a:bodyPr/>
        <a:lstStyle/>
        <a:p>
          <a:r>
            <a:rPr lang="da-DK" sz="1100" dirty="0" smtClean="0"/>
            <a:t>Technicians</a:t>
          </a:r>
          <a:endParaRPr lang="da-DK" sz="1100" dirty="0"/>
        </a:p>
      </dgm:t>
    </dgm:pt>
    <dgm:pt modelId="{B1641B0A-C589-4DF8-BB2F-81A874265BE7}" type="parTrans" cxnId="{445041DA-76C9-4014-B748-0C58001FA4B3}">
      <dgm:prSet/>
      <dgm:spPr/>
      <dgm:t>
        <a:bodyPr/>
        <a:lstStyle/>
        <a:p>
          <a:endParaRPr lang="da-DK" sz="1100"/>
        </a:p>
      </dgm:t>
    </dgm:pt>
    <dgm:pt modelId="{5DD91A37-6C7E-49AE-BD99-B79195BB9674}" type="sibTrans" cxnId="{445041DA-76C9-4014-B748-0C58001FA4B3}">
      <dgm:prSet/>
      <dgm:spPr/>
      <dgm:t>
        <a:bodyPr/>
        <a:lstStyle/>
        <a:p>
          <a:endParaRPr lang="da-DK" sz="1100"/>
        </a:p>
      </dgm:t>
    </dgm:pt>
    <dgm:pt modelId="{D254EDB0-FA64-423B-90D3-8DA1FD8A8789}" type="pres">
      <dgm:prSet presAssocID="{076381CE-69BE-45B6-AE24-FD0B3A03E5FE}" presName="Name0" presStyleCnt="0">
        <dgm:presLayoutVars>
          <dgm:dir/>
          <dgm:animLvl val="lvl"/>
          <dgm:resizeHandles val="exact"/>
        </dgm:presLayoutVars>
      </dgm:prSet>
      <dgm:spPr/>
    </dgm:pt>
    <dgm:pt modelId="{94A3441F-A1C9-4CEC-BCEF-39CF69C73B5D}" type="pres">
      <dgm:prSet presAssocID="{5C3ECE17-F2E9-4884-B1BD-82C2B833327B}" presName="Name8" presStyleCnt="0"/>
      <dgm:spPr/>
    </dgm:pt>
    <dgm:pt modelId="{32B04975-6111-47A2-A391-A46CCAA23F62}" type="pres">
      <dgm:prSet presAssocID="{5C3ECE17-F2E9-4884-B1BD-82C2B833327B}" presName="level" presStyleLbl="node1" presStyleIdx="0" presStyleCnt="3">
        <dgm:presLayoutVars>
          <dgm:chMax val="1"/>
          <dgm:bulletEnabled val="1"/>
        </dgm:presLayoutVars>
      </dgm:prSet>
      <dgm:spPr/>
      <dgm:t>
        <a:bodyPr/>
        <a:lstStyle/>
        <a:p>
          <a:endParaRPr lang="da-DK"/>
        </a:p>
      </dgm:t>
    </dgm:pt>
    <dgm:pt modelId="{B064BB64-73EE-46DD-BAC0-3C7DE95AB9E3}" type="pres">
      <dgm:prSet presAssocID="{5C3ECE17-F2E9-4884-B1BD-82C2B833327B}" presName="levelTx" presStyleLbl="revTx" presStyleIdx="0" presStyleCnt="0">
        <dgm:presLayoutVars>
          <dgm:chMax val="1"/>
          <dgm:bulletEnabled val="1"/>
        </dgm:presLayoutVars>
      </dgm:prSet>
      <dgm:spPr/>
      <dgm:t>
        <a:bodyPr/>
        <a:lstStyle/>
        <a:p>
          <a:endParaRPr lang="da-DK"/>
        </a:p>
      </dgm:t>
    </dgm:pt>
    <dgm:pt modelId="{989C7965-1470-4384-9752-4AFFD864B229}" type="pres">
      <dgm:prSet presAssocID="{5AA2CF32-03E7-4697-B908-939470539A03}" presName="Name8" presStyleCnt="0"/>
      <dgm:spPr/>
    </dgm:pt>
    <dgm:pt modelId="{562B7720-ADA2-432A-A224-460B4C1E2D2C}" type="pres">
      <dgm:prSet presAssocID="{5AA2CF32-03E7-4697-B908-939470539A03}" presName="level" presStyleLbl="node1" presStyleIdx="1" presStyleCnt="3">
        <dgm:presLayoutVars>
          <dgm:chMax val="1"/>
          <dgm:bulletEnabled val="1"/>
        </dgm:presLayoutVars>
      </dgm:prSet>
      <dgm:spPr/>
      <dgm:t>
        <a:bodyPr/>
        <a:lstStyle/>
        <a:p>
          <a:endParaRPr lang="da-DK"/>
        </a:p>
      </dgm:t>
    </dgm:pt>
    <dgm:pt modelId="{6E2477B8-6ED2-4ACE-8D0D-B8CED7DD5CA3}" type="pres">
      <dgm:prSet presAssocID="{5AA2CF32-03E7-4697-B908-939470539A03}" presName="levelTx" presStyleLbl="revTx" presStyleIdx="0" presStyleCnt="0">
        <dgm:presLayoutVars>
          <dgm:chMax val="1"/>
          <dgm:bulletEnabled val="1"/>
        </dgm:presLayoutVars>
      </dgm:prSet>
      <dgm:spPr/>
      <dgm:t>
        <a:bodyPr/>
        <a:lstStyle/>
        <a:p>
          <a:endParaRPr lang="da-DK"/>
        </a:p>
      </dgm:t>
    </dgm:pt>
    <dgm:pt modelId="{016DBAE1-19C6-48F9-A89D-7ED2C7EC5CA9}" type="pres">
      <dgm:prSet presAssocID="{8634541F-7DCD-432B-A550-03B03B9F2542}" presName="Name8" presStyleCnt="0"/>
      <dgm:spPr/>
    </dgm:pt>
    <dgm:pt modelId="{50FD1407-C5B8-46E8-88D5-76E1E52E5429}" type="pres">
      <dgm:prSet presAssocID="{8634541F-7DCD-432B-A550-03B03B9F2542}" presName="level" presStyleLbl="node1" presStyleIdx="2" presStyleCnt="3">
        <dgm:presLayoutVars>
          <dgm:chMax val="1"/>
          <dgm:bulletEnabled val="1"/>
        </dgm:presLayoutVars>
      </dgm:prSet>
      <dgm:spPr/>
      <dgm:t>
        <a:bodyPr/>
        <a:lstStyle/>
        <a:p>
          <a:endParaRPr lang="da-DK"/>
        </a:p>
      </dgm:t>
    </dgm:pt>
    <dgm:pt modelId="{8F09E151-CB3E-4099-9027-1F6113C5F19E}" type="pres">
      <dgm:prSet presAssocID="{8634541F-7DCD-432B-A550-03B03B9F2542}" presName="levelTx" presStyleLbl="revTx" presStyleIdx="0" presStyleCnt="0">
        <dgm:presLayoutVars>
          <dgm:chMax val="1"/>
          <dgm:bulletEnabled val="1"/>
        </dgm:presLayoutVars>
      </dgm:prSet>
      <dgm:spPr/>
      <dgm:t>
        <a:bodyPr/>
        <a:lstStyle/>
        <a:p>
          <a:endParaRPr lang="da-DK"/>
        </a:p>
      </dgm:t>
    </dgm:pt>
  </dgm:ptLst>
  <dgm:cxnLst>
    <dgm:cxn modelId="{445041DA-76C9-4014-B748-0C58001FA4B3}" srcId="{076381CE-69BE-45B6-AE24-FD0B3A03E5FE}" destId="{8634541F-7DCD-432B-A550-03B03B9F2542}" srcOrd="2" destOrd="0" parTransId="{B1641B0A-C589-4DF8-BB2F-81A874265BE7}" sibTransId="{5DD91A37-6C7E-49AE-BD99-B79195BB9674}"/>
    <dgm:cxn modelId="{7512D76E-3BE6-42CA-9680-6D6A09F4C964}" srcId="{076381CE-69BE-45B6-AE24-FD0B3A03E5FE}" destId="{5AA2CF32-03E7-4697-B908-939470539A03}" srcOrd="1" destOrd="0" parTransId="{52A316C7-BCD0-4566-9ABF-57F2FDF1A331}" sibTransId="{91502959-D952-4257-9E75-F4694A2F5CA2}"/>
    <dgm:cxn modelId="{0ED24A2E-0072-42F7-B80A-CBB3321AA28C}" srcId="{076381CE-69BE-45B6-AE24-FD0B3A03E5FE}" destId="{5C3ECE17-F2E9-4884-B1BD-82C2B833327B}" srcOrd="0" destOrd="0" parTransId="{08857AD9-8E18-4009-BEE8-C4042D184930}" sibTransId="{BCA76EE6-78E5-4FD7-B9F8-A62193FFE2E0}"/>
    <dgm:cxn modelId="{61E7B67D-A21A-4546-A82C-22652B01B26A}" type="presOf" srcId="{076381CE-69BE-45B6-AE24-FD0B3A03E5FE}" destId="{D254EDB0-FA64-423B-90D3-8DA1FD8A8789}" srcOrd="0" destOrd="0" presId="urn:microsoft.com/office/officeart/2005/8/layout/pyramid1"/>
    <dgm:cxn modelId="{344D5112-98EA-4D12-AD5D-22F29C4082A6}" type="presOf" srcId="{8634541F-7DCD-432B-A550-03B03B9F2542}" destId="{50FD1407-C5B8-46E8-88D5-76E1E52E5429}" srcOrd="0" destOrd="0" presId="urn:microsoft.com/office/officeart/2005/8/layout/pyramid1"/>
    <dgm:cxn modelId="{A57881E8-DD98-4F90-B8ED-58E6E6E03AE8}" type="presOf" srcId="{5C3ECE17-F2E9-4884-B1BD-82C2B833327B}" destId="{B064BB64-73EE-46DD-BAC0-3C7DE95AB9E3}" srcOrd="1" destOrd="0" presId="urn:microsoft.com/office/officeart/2005/8/layout/pyramid1"/>
    <dgm:cxn modelId="{59A5A7E3-14D7-4A63-B145-7D4E57148573}" type="presOf" srcId="{5C3ECE17-F2E9-4884-B1BD-82C2B833327B}" destId="{32B04975-6111-47A2-A391-A46CCAA23F62}" srcOrd="0" destOrd="0" presId="urn:microsoft.com/office/officeart/2005/8/layout/pyramid1"/>
    <dgm:cxn modelId="{A3F8A4FE-E4CA-481D-B436-65354342B69F}" type="presOf" srcId="{5AA2CF32-03E7-4697-B908-939470539A03}" destId="{6E2477B8-6ED2-4ACE-8D0D-B8CED7DD5CA3}" srcOrd="1" destOrd="0" presId="urn:microsoft.com/office/officeart/2005/8/layout/pyramid1"/>
    <dgm:cxn modelId="{9870581A-3E93-4313-8A21-F978A3EF91DB}" type="presOf" srcId="{5AA2CF32-03E7-4697-B908-939470539A03}" destId="{562B7720-ADA2-432A-A224-460B4C1E2D2C}" srcOrd="0" destOrd="0" presId="urn:microsoft.com/office/officeart/2005/8/layout/pyramid1"/>
    <dgm:cxn modelId="{A6A4E589-3BD6-4A7D-A3C7-DDEB3CD5270E}" type="presOf" srcId="{8634541F-7DCD-432B-A550-03B03B9F2542}" destId="{8F09E151-CB3E-4099-9027-1F6113C5F19E}" srcOrd="1" destOrd="0" presId="urn:microsoft.com/office/officeart/2005/8/layout/pyramid1"/>
    <dgm:cxn modelId="{271AE0CB-C910-4BFE-8B4B-B79693D91C24}" type="presParOf" srcId="{D254EDB0-FA64-423B-90D3-8DA1FD8A8789}" destId="{94A3441F-A1C9-4CEC-BCEF-39CF69C73B5D}" srcOrd="0" destOrd="0" presId="urn:microsoft.com/office/officeart/2005/8/layout/pyramid1"/>
    <dgm:cxn modelId="{9AB3C134-EFBC-4E8B-A24E-05E5B440A547}" type="presParOf" srcId="{94A3441F-A1C9-4CEC-BCEF-39CF69C73B5D}" destId="{32B04975-6111-47A2-A391-A46CCAA23F62}" srcOrd="0" destOrd="0" presId="urn:microsoft.com/office/officeart/2005/8/layout/pyramid1"/>
    <dgm:cxn modelId="{87575DED-A9EB-4C34-864B-689524F664E5}" type="presParOf" srcId="{94A3441F-A1C9-4CEC-BCEF-39CF69C73B5D}" destId="{B064BB64-73EE-46DD-BAC0-3C7DE95AB9E3}" srcOrd="1" destOrd="0" presId="urn:microsoft.com/office/officeart/2005/8/layout/pyramid1"/>
    <dgm:cxn modelId="{CCFD47E8-5BDA-4391-ADF3-581002D4989C}" type="presParOf" srcId="{D254EDB0-FA64-423B-90D3-8DA1FD8A8789}" destId="{989C7965-1470-4384-9752-4AFFD864B229}" srcOrd="1" destOrd="0" presId="urn:microsoft.com/office/officeart/2005/8/layout/pyramid1"/>
    <dgm:cxn modelId="{8C560373-3564-476F-9BD0-BC4206FE7A59}" type="presParOf" srcId="{989C7965-1470-4384-9752-4AFFD864B229}" destId="{562B7720-ADA2-432A-A224-460B4C1E2D2C}" srcOrd="0" destOrd="0" presId="urn:microsoft.com/office/officeart/2005/8/layout/pyramid1"/>
    <dgm:cxn modelId="{916A02FD-A3A0-4515-A766-EA01281E7C03}" type="presParOf" srcId="{989C7965-1470-4384-9752-4AFFD864B229}" destId="{6E2477B8-6ED2-4ACE-8D0D-B8CED7DD5CA3}" srcOrd="1" destOrd="0" presId="urn:microsoft.com/office/officeart/2005/8/layout/pyramid1"/>
    <dgm:cxn modelId="{107EEF1A-125A-4C49-B769-D272A1949E83}" type="presParOf" srcId="{D254EDB0-FA64-423B-90D3-8DA1FD8A8789}" destId="{016DBAE1-19C6-48F9-A89D-7ED2C7EC5CA9}" srcOrd="2" destOrd="0" presId="urn:microsoft.com/office/officeart/2005/8/layout/pyramid1"/>
    <dgm:cxn modelId="{43D76747-3723-414B-9D16-9C3F6029041E}" type="presParOf" srcId="{016DBAE1-19C6-48F9-A89D-7ED2C7EC5CA9}" destId="{50FD1407-C5B8-46E8-88D5-76E1E52E5429}" srcOrd="0" destOrd="0" presId="urn:microsoft.com/office/officeart/2005/8/layout/pyramid1"/>
    <dgm:cxn modelId="{C4A44B70-B587-4C41-A454-56233122DA81}" type="presParOf" srcId="{016DBAE1-19C6-48F9-A89D-7ED2C7EC5CA9}" destId="{8F09E151-CB3E-4099-9027-1F6113C5F19E}" srcOrd="1" destOrd="0" presId="urn:microsoft.com/office/officeart/2005/8/layout/pyramid1"/>
  </dgm:cxnLst>
  <dgm:bg/>
  <dgm:whole/>
</dgm:dataModel>
</file>

<file path=ppt/diagrams/data5.xml><?xml version="1.0" encoding="utf-8"?>
<dgm:dataModel xmlns:dgm="http://schemas.openxmlformats.org/drawingml/2006/diagram" xmlns:a="http://schemas.openxmlformats.org/drawingml/2006/main">
  <dgm:ptLst>
    <dgm:pt modelId="{076381CE-69BE-45B6-AE24-FD0B3A03E5FE}" type="doc">
      <dgm:prSet loTypeId="urn:microsoft.com/office/officeart/2005/8/layout/pyramid1" loCatId="pyramid" qsTypeId="urn:microsoft.com/office/officeart/2005/8/quickstyle/simple1" qsCatId="simple" csTypeId="urn:microsoft.com/office/officeart/2005/8/colors/accent1_2" csCatId="accent1" phldr="1"/>
      <dgm:spPr/>
    </dgm:pt>
    <dgm:pt modelId="{5C3ECE17-F2E9-4884-B1BD-82C2B833327B}">
      <dgm:prSet phldrT="[Text]" custT="1"/>
      <dgm:spPr/>
      <dgm:t>
        <a:bodyPr/>
        <a:lstStyle/>
        <a:p>
          <a:r>
            <a:rPr lang="da-DK" sz="1100" dirty="0" smtClean="0"/>
            <a:t>Professors  </a:t>
          </a:r>
          <a:br>
            <a:rPr lang="da-DK" sz="1100" dirty="0" smtClean="0"/>
          </a:br>
          <a:r>
            <a:rPr lang="da-DK" sz="1100" dirty="0" smtClean="0"/>
            <a:t>Management</a:t>
          </a:r>
          <a:endParaRPr lang="da-DK" sz="1100" dirty="0"/>
        </a:p>
      </dgm:t>
    </dgm:pt>
    <dgm:pt modelId="{08857AD9-8E18-4009-BEE8-C4042D184930}" type="parTrans" cxnId="{0ED24A2E-0072-42F7-B80A-CBB3321AA28C}">
      <dgm:prSet/>
      <dgm:spPr/>
      <dgm:t>
        <a:bodyPr/>
        <a:lstStyle/>
        <a:p>
          <a:endParaRPr lang="da-DK" sz="1100"/>
        </a:p>
      </dgm:t>
    </dgm:pt>
    <dgm:pt modelId="{BCA76EE6-78E5-4FD7-B9F8-A62193FFE2E0}" type="sibTrans" cxnId="{0ED24A2E-0072-42F7-B80A-CBB3321AA28C}">
      <dgm:prSet/>
      <dgm:spPr/>
      <dgm:t>
        <a:bodyPr/>
        <a:lstStyle/>
        <a:p>
          <a:endParaRPr lang="da-DK" sz="1100"/>
        </a:p>
      </dgm:t>
    </dgm:pt>
    <dgm:pt modelId="{5AA2CF32-03E7-4697-B908-939470539A03}">
      <dgm:prSet phldrT="[Text]" custT="1"/>
      <dgm:spPr/>
      <dgm:t>
        <a:bodyPr/>
        <a:lstStyle/>
        <a:p>
          <a:r>
            <a:rPr lang="da-DK" sz="1100" dirty="0" smtClean="0"/>
            <a:t>Researchers (PhD + Post Docs) &amp; Other </a:t>
          </a:r>
          <a:r>
            <a:rPr lang="da-DK" sz="1100" dirty="0" smtClean="0"/>
            <a:t>Personnel</a:t>
          </a:r>
          <a:endParaRPr lang="da-DK" sz="1100" dirty="0"/>
        </a:p>
      </dgm:t>
    </dgm:pt>
    <dgm:pt modelId="{52A316C7-BCD0-4566-9ABF-57F2FDF1A331}" type="parTrans" cxnId="{7512D76E-3BE6-42CA-9680-6D6A09F4C964}">
      <dgm:prSet/>
      <dgm:spPr/>
      <dgm:t>
        <a:bodyPr/>
        <a:lstStyle/>
        <a:p>
          <a:endParaRPr lang="da-DK" sz="1100"/>
        </a:p>
      </dgm:t>
    </dgm:pt>
    <dgm:pt modelId="{91502959-D952-4257-9E75-F4694A2F5CA2}" type="sibTrans" cxnId="{7512D76E-3BE6-42CA-9680-6D6A09F4C964}">
      <dgm:prSet/>
      <dgm:spPr/>
      <dgm:t>
        <a:bodyPr/>
        <a:lstStyle/>
        <a:p>
          <a:endParaRPr lang="da-DK" sz="1100"/>
        </a:p>
      </dgm:t>
    </dgm:pt>
    <dgm:pt modelId="{8634541F-7DCD-432B-A550-03B03B9F2542}">
      <dgm:prSet phldrT="[Text]" custT="1"/>
      <dgm:spPr/>
      <dgm:t>
        <a:bodyPr/>
        <a:lstStyle/>
        <a:p>
          <a:r>
            <a:rPr lang="da-DK" sz="1100" dirty="0" smtClean="0"/>
            <a:t>Technicians</a:t>
          </a:r>
          <a:endParaRPr lang="da-DK" sz="1100" dirty="0"/>
        </a:p>
      </dgm:t>
    </dgm:pt>
    <dgm:pt modelId="{B1641B0A-C589-4DF8-BB2F-81A874265BE7}" type="parTrans" cxnId="{445041DA-76C9-4014-B748-0C58001FA4B3}">
      <dgm:prSet/>
      <dgm:spPr/>
      <dgm:t>
        <a:bodyPr/>
        <a:lstStyle/>
        <a:p>
          <a:endParaRPr lang="da-DK" sz="1100"/>
        </a:p>
      </dgm:t>
    </dgm:pt>
    <dgm:pt modelId="{5DD91A37-6C7E-49AE-BD99-B79195BB9674}" type="sibTrans" cxnId="{445041DA-76C9-4014-B748-0C58001FA4B3}">
      <dgm:prSet/>
      <dgm:spPr/>
      <dgm:t>
        <a:bodyPr/>
        <a:lstStyle/>
        <a:p>
          <a:endParaRPr lang="da-DK" sz="1100"/>
        </a:p>
      </dgm:t>
    </dgm:pt>
    <dgm:pt modelId="{D254EDB0-FA64-423B-90D3-8DA1FD8A8789}" type="pres">
      <dgm:prSet presAssocID="{076381CE-69BE-45B6-AE24-FD0B3A03E5FE}" presName="Name0" presStyleCnt="0">
        <dgm:presLayoutVars>
          <dgm:dir/>
          <dgm:animLvl val="lvl"/>
          <dgm:resizeHandles val="exact"/>
        </dgm:presLayoutVars>
      </dgm:prSet>
      <dgm:spPr/>
    </dgm:pt>
    <dgm:pt modelId="{94A3441F-A1C9-4CEC-BCEF-39CF69C73B5D}" type="pres">
      <dgm:prSet presAssocID="{5C3ECE17-F2E9-4884-B1BD-82C2B833327B}" presName="Name8" presStyleCnt="0"/>
      <dgm:spPr/>
    </dgm:pt>
    <dgm:pt modelId="{32B04975-6111-47A2-A391-A46CCAA23F62}" type="pres">
      <dgm:prSet presAssocID="{5C3ECE17-F2E9-4884-B1BD-82C2B833327B}" presName="level" presStyleLbl="node1" presStyleIdx="0" presStyleCnt="3">
        <dgm:presLayoutVars>
          <dgm:chMax val="1"/>
          <dgm:bulletEnabled val="1"/>
        </dgm:presLayoutVars>
      </dgm:prSet>
      <dgm:spPr/>
      <dgm:t>
        <a:bodyPr/>
        <a:lstStyle/>
        <a:p>
          <a:endParaRPr lang="da-DK"/>
        </a:p>
      </dgm:t>
    </dgm:pt>
    <dgm:pt modelId="{B064BB64-73EE-46DD-BAC0-3C7DE95AB9E3}" type="pres">
      <dgm:prSet presAssocID="{5C3ECE17-F2E9-4884-B1BD-82C2B833327B}" presName="levelTx" presStyleLbl="revTx" presStyleIdx="0" presStyleCnt="0">
        <dgm:presLayoutVars>
          <dgm:chMax val="1"/>
          <dgm:bulletEnabled val="1"/>
        </dgm:presLayoutVars>
      </dgm:prSet>
      <dgm:spPr/>
      <dgm:t>
        <a:bodyPr/>
        <a:lstStyle/>
        <a:p>
          <a:endParaRPr lang="da-DK"/>
        </a:p>
      </dgm:t>
    </dgm:pt>
    <dgm:pt modelId="{989C7965-1470-4384-9752-4AFFD864B229}" type="pres">
      <dgm:prSet presAssocID="{5AA2CF32-03E7-4697-B908-939470539A03}" presName="Name8" presStyleCnt="0"/>
      <dgm:spPr/>
    </dgm:pt>
    <dgm:pt modelId="{562B7720-ADA2-432A-A224-460B4C1E2D2C}" type="pres">
      <dgm:prSet presAssocID="{5AA2CF32-03E7-4697-B908-939470539A03}" presName="level" presStyleLbl="node1" presStyleIdx="1" presStyleCnt="3">
        <dgm:presLayoutVars>
          <dgm:chMax val="1"/>
          <dgm:bulletEnabled val="1"/>
        </dgm:presLayoutVars>
      </dgm:prSet>
      <dgm:spPr/>
      <dgm:t>
        <a:bodyPr/>
        <a:lstStyle/>
        <a:p>
          <a:endParaRPr lang="da-DK"/>
        </a:p>
      </dgm:t>
    </dgm:pt>
    <dgm:pt modelId="{6E2477B8-6ED2-4ACE-8D0D-B8CED7DD5CA3}" type="pres">
      <dgm:prSet presAssocID="{5AA2CF32-03E7-4697-B908-939470539A03}" presName="levelTx" presStyleLbl="revTx" presStyleIdx="0" presStyleCnt="0">
        <dgm:presLayoutVars>
          <dgm:chMax val="1"/>
          <dgm:bulletEnabled val="1"/>
        </dgm:presLayoutVars>
      </dgm:prSet>
      <dgm:spPr/>
      <dgm:t>
        <a:bodyPr/>
        <a:lstStyle/>
        <a:p>
          <a:endParaRPr lang="da-DK"/>
        </a:p>
      </dgm:t>
    </dgm:pt>
    <dgm:pt modelId="{016DBAE1-19C6-48F9-A89D-7ED2C7EC5CA9}" type="pres">
      <dgm:prSet presAssocID="{8634541F-7DCD-432B-A550-03B03B9F2542}" presName="Name8" presStyleCnt="0"/>
      <dgm:spPr/>
    </dgm:pt>
    <dgm:pt modelId="{50FD1407-C5B8-46E8-88D5-76E1E52E5429}" type="pres">
      <dgm:prSet presAssocID="{8634541F-7DCD-432B-A550-03B03B9F2542}" presName="level" presStyleLbl="node1" presStyleIdx="2" presStyleCnt="3">
        <dgm:presLayoutVars>
          <dgm:chMax val="1"/>
          <dgm:bulletEnabled val="1"/>
        </dgm:presLayoutVars>
      </dgm:prSet>
      <dgm:spPr/>
      <dgm:t>
        <a:bodyPr/>
        <a:lstStyle/>
        <a:p>
          <a:endParaRPr lang="da-DK"/>
        </a:p>
      </dgm:t>
    </dgm:pt>
    <dgm:pt modelId="{8F09E151-CB3E-4099-9027-1F6113C5F19E}" type="pres">
      <dgm:prSet presAssocID="{8634541F-7DCD-432B-A550-03B03B9F2542}" presName="levelTx" presStyleLbl="revTx" presStyleIdx="0" presStyleCnt="0">
        <dgm:presLayoutVars>
          <dgm:chMax val="1"/>
          <dgm:bulletEnabled val="1"/>
        </dgm:presLayoutVars>
      </dgm:prSet>
      <dgm:spPr/>
      <dgm:t>
        <a:bodyPr/>
        <a:lstStyle/>
        <a:p>
          <a:endParaRPr lang="da-DK"/>
        </a:p>
      </dgm:t>
    </dgm:pt>
  </dgm:ptLst>
  <dgm:cxnLst>
    <dgm:cxn modelId="{445041DA-76C9-4014-B748-0C58001FA4B3}" srcId="{076381CE-69BE-45B6-AE24-FD0B3A03E5FE}" destId="{8634541F-7DCD-432B-A550-03B03B9F2542}" srcOrd="2" destOrd="0" parTransId="{B1641B0A-C589-4DF8-BB2F-81A874265BE7}" sibTransId="{5DD91A37-6C7E-49AE-BD99-B79195BB9674}"/>
    <dgm:cxn modelId="{CA8AE7FB-2060-466A-930E-1259EF05C2D0}" type="presOf" srcId="{5C3ECE17-F2E9-4884-B1BD-82C2B833327B}" destId="{B064BB64-73EE-46DD-BAC0-3C7DE95AB9E3}" srcOrd="1" destOrd="0" presId="urn:microsoft.com/office/officeart/2005/8/layout/pyramid1"/>
    <dgm:cxn modelId="{7B084441-2FD3-413A-98BE-827B1522C7D7}" type="presOf" srcId="{076381CE-69BE-45B6-AE24-FD0B3A03E5FE}" destId="{D254EDB0-FA64-423B-90D3-8DA1FD8A8789}" srcOrd="0" destOrd="0" presId="urn:microsoft.com/office/officeart/2005/8/layout/pyramid1"/>
    <dgm:cxn modelId="{7512D76E-3BE6-42CA-9680-6D6A09F4C964}" srcId="{076381CE-69BE-45B6-AE24-FD0B3A03E5FE}" destId="{5AA2CF32-03E7-4697-B908-939470539A03}" srcOrd="1" destOrd="0" parTransId="{52A316C7-BCD0-4566-9ABF-57F2FDF1A331}" sibTransId="{91502959-D952-4257-9E75-F4694A2F5CA2}"/>
    <dgm:cxn modelId="{0ED24A2E-0072-42F7-B80A-CBB3321AA28C}" srcId="{076381CE-69BE-45B6-AE24-FD0B3A03E5FE}" destId="{5C3ECE17-F2E9-4884-B1BD-82C2B833327B}" srcOrd="0" destOrd="0" parTransId="{08857AD9-8E18-4009-BEE8-C4042D184930}" sibTransId="{BCA76EE6-78E5-4FD7-B9F8-A62193FFE2E0}"/>
    <dgm:cxn modelId="{FE47EA12-35D2-4F7E-8FD7-58BC60B89E08}" type="presOf" srcId="{8634541F-7DCD-432B-A550-03B03B9F2542}" destId="{8F09E151-CB3E-4099-9027-1F6113C5F19E}" srcOrd="1" destOrd="0" presId="urn:microsoft.com/office/officeart/2005/8/layout/pyramid1"/>
    <dgm:cxn modelId="{97988B10-3B6F-4713-9A55-1AE6D231A41C}" type="presOf" srcId="{5AA2CF32-03E7-4697-B908-939470539A03}" destId="{562B7720-ADA2-432A-A224-460B4C1E2D2C}" srcOrd="0" destOrd="0" presId="urn:microsoft.com/office/officeart/2005/8/layout/pyramid1"/>
    <dgm:cxn modelId="{F25D64B9-8A16-48E2-AFD7-678806D90CCA}" type="presOf" srcId="{8634541F-7DCD-432B-A550-03B03B9F2542}" destId="{50FD1407-C5B8-46E8-88D5-76E1E52E5429}" srcOrd="0" destOrd="0" presId="urn:microsoft.com/office/officeart/2005/8/layout/pyramid1"/>
    <dgm:cxn modelId="{3E9B92BD-DBEB-4200-AC03-08A0AAA87A8B}" type="presOf" srcId="{5AA2CF32-03E7-4697-B908-939470539A03}" destId="{6E2477B8-6ED2-4ACE-8D0D-B8CED7DD5CA3}" srcOrd="1" destOrd="0" presId="urn:microsoft.com/office/officeart/2005/8/layout/pyramid1"/>
    <dgm:cxn modelId="{02A3AC91-25E8-4561-BF9E-E0D74533D795}" type="presOf" srcId="{5C3ECE17-F2E9-4884-B1BD-82C2B833327B}" destId="{32B04975-6111-47A2-A391-A46CCAA23F62}" srcOrd="0" destOrd="0" presId="urn:microsoft.com/office/officeart/2005/8/layout/pyramid1"/>
    <dgm:cxn modelId="{6A836518-5126-461F-B929-42B6947F1A49}" type="presParOf" srcId="{D254EDB0-FA64-423B-90D3-8DA1FD8A8789}" destId="{94A3441F-A1C9-4CEC-BCEF-39CF69C73B5D}" srcOrd="0" destOrd="0" presId="urn:microsoft.com/office/officeart/2005/8/layout/pyramid1"/>
    <dgm:cxn modelId="{AF404C0F-35E0-4966-97C2-6A480781D88A}" type="presParOf" srcId="{94A3441F-A1C9-4CEC-BCEF-39CF69C73B5D}" destId="{32B04975-6111-47A2-A391-A46CCAA23F62}" srcOrd="0" destOrd="0" presId="urn:microsoft.com/office/officeart/2005/8/layout/pyramid1"/>
    <dgm:cxn modelId="{26C67258-E61F-4AD6-8885-1666E36FCC5A}" type="presParOf" srcId="{94A3441F-A1C9-4CEC-BCEF-39CF69C73B5D}" destId="{B064BB64-73EE-46DD-BAC0-3C7DE95AB9E3}" srcOrd="1" destOrd="0" presId="urn:microsoft.com/office/officeart/2005/8/layout/pyramid1"/>
    <dgm:cxn modelId="{5A15A810-EC4C-4853-9D3D-B331BE0B6416}" type="presParOf" srcId="{D254EDB0-FA64-423B-90D3-8DA1FD8A8789}" destId="{989C7965-1470-4384-9752-4AFFD864B229}" srcOrd="1" destOrd="0" presId="urn:microsoft.com/office/officeart/2005/8/layout/pyramid1"/>
    <dgm:cxn modelId="{4A15FFBB-8ED3-4E10-9F81-6075983DE348}" type="presParOf" srcId="{989C7965-1470-4384-9752-4AFFD864B229}" destId="{562B7720-ADA2-432A-A224-460B4C1E2D2C}" srcOrd="0" destOrd="0" presId="urn:microsoft.com/office/officeart/2005/8/layout/pyramid1"/>
    <dgm:cxn modelId="{4B825ED2-5ABE-4BC5-B87D-4D62A7B272E5}" type="presParOf" srcId="{989C7965-1470-4384-9752-4AFFD864B229}" destId="{6E2477B8-6ED2-4ACE-8D0D-B8CED7DD5CA3}" srcOrd="1" destOrd="0" presId="urn:microsoft.com/office/officeart/2005/8/layout/pyramid1"/>
    <dgm:cxn modelId="{F77EB3A9-D442-41E4-9F80-2269DE0DE1B0}" type="presParOf" srcId="{D254EDB0-FA64-423B-90D3-8DA1FD8A8789}" destId="{016DBAE1-19C6-48F9-A89D-7ED2C7EC5CA9}" srcOrd="2" destOrd="0" presId="urn:microsoft.com/office/officeart/2005/8/layout/pyramid1"/>
    <dgm:cxn modelId="{851DBFDC-CEAB-43B6-83E7-32B5B3C8111C}" type="presParOf" srcId="{016DBAE1-19C6-48F9-A89D-7ED2C7EC5CA9}" destId="{50FD1407-C5B8-46E8-88D5-76E1E52E5429}" srcOrd="0" destOrd="0" presId="urn:microsoft.com/office/officeart/2005/8/layout/pyramid1"/>
    <dgm:cxn modelId="{8FE83A51-A931-4EB8-8535-CF2E8EAF3478}" type="presParOf" srcId="{016DBAE1-19C6-48F9-A89D-7ED2C7EC5CA9}" destId="{8F09E151-CB3E-4099-9027-1F6113C5F19E}" srcOrd="1" destOrd="0" presId="urn:microsoft.com/office/officeart/2005/8/layout/pyramid1"/>
  </dgm:cxnLst>
  <dgm:bg/>
  <dgm:whole/>
</dgm:dataModel>
</file>

<file path=ppt/diagrams/data6.xml><?xml version="1.0" encoding="utf-8"?>
<dgm:dataModel xmlns:dgm="http://schemas.openxmlformats.org/drawingml/2006/diagram" xmlns:a="http://schemas.openxmlformats.org/drawingml/2006/main">
  <dgm:ptLst>
    <dgm:pt modelId="{076381CE-69BE-45B6-AE24-FD0B3A03E5FE}" type="doc">
      <dgm:prSet loTypeId="urn:microsoft.com/office/officeart/2005/8/layout/pyramid1" loCatId="pyramid" qsTypeId="urn:microsoft.com/office/officeart/2005/8/quickstyle/simple1" qsCatId="simple" csTypeId="urn:microsoft.com/office/officeart/2005/8/colors/accent1_2" csCatId="accent1" phldr="1"/>
      <dgm:spPr/>
    </dgm:pt>
    <dgm:pt modelId="{5C3ECE17-F2E9-4884-B1BD-82C2B833327B}">
      <dgm:prSet phldrT="[Text]" custT="1"/>
      <dgm:spPr/>
      <dgm:t>
        <a:bodyPr/>
        <a:lstStyle/>
        <a:p>
          <a:r>
            <a:rPr lang="da-DK" sz="1100" dirty="0" smtClean="0"/>
            <a:t>Professors  </a:t>
          </a:r>
          <a:br>
            <a:rPr lang="da-DK" sz="1100" dirty="0" smtClean="0"/>
          </a:br>
          <a:r>
            <a:rPr lang="da-DK" sz="1100" dirty="0" smtClean="0"/>
            <a:t>Management</a:t>
          </a:r>
          <a:endParaRPr lang="da-DK" sz="1100" dirty="0"/>
        </a:p>
      </dgm:t>
    </dgm:pt>
    <dgm:pt modelId="{08857AD9-8E18-4009-BEE8-C4042D184930}" type="parTrans" cxnId="{0ED24A2E-0072-42F7-B80A-CBB3321AA28C}">
      <dgm:prSet/>
      <dgm:spPr/>
      <dgm:t>
        <a:bodyPr/>
        <a:lstStyle/>
        <a:p>
          <a:endParaRPr lang="da-DK" sz="1100"/>
        </a:p>
      </dgm:t>
    </dgm:pt>
    <dgm:pt modelId="{BCA76EE6-78E5-4FD7-B9F8-A62193FFE2E0}" type="sibTrans" cxnId="{0ED24A2E-0072-42F7-B80A-CBB3321AA28C}">
      <dgm:prSet/>
      <dgm:spPr/>
      <dgm:t>
        <a:bodyPr/>
        <a:lstStyle/>
        <a:p>
          <a:endParaRPr lang="da-DK" sz="1100"/>
        </a:p>
      </dgm:t>
    </dgm:pt>
    <dgm:pt modelId="{5AA2CF32-03E7-4697-B908-939470539A03}">
      <dgm:prSet phldrT="[Text]" custT="1"/>
      <dgm:spPr/>
      <dgm:t>
        <a:bodyPr/>
        <a:lstStyle/>
        <a:p>
          <a:r>
            <a:rPr lang="da-DK" sz="1100" dirty="0" smtClean="0"/>
            <a:t>Researchers (PhD + Post Docs) &amp; Other Personel</a:t>
          </a:r>
          <a:endParaRPr lang="da-DK" sz="1100" dirty="0"/>
        </a:p>
      </dgm:t>
    </dgm:pt>
    <dgm:pt modelId="{52A316C7-BCD0-4566-9ABF-57F2FDF1A331}" type="parTrans" cxnId="{7512D76E-3BE6-42CA-9680-6D6A09F4C964}">
      <dgm:prSet/>
      <dgm:spPr/>
      <dgm:t>
        <a:bodyPr/>
        <a:lstStyle/>
        <a:p>
          <a:endParaRPr lang="da-DK" sz="1100"/>
        </a:p>
      </dgm:t>
    </dgm:pt>
    <dgm:pt modelId="{91502959-D952-4257-9E75-F4694A2F5CA2}" type="sibTrans" cxnId="{7512D76E-3BE6-42CA-9680-6D6A09F4C964}">
      <dgm:prSet/>
      <dgm:spPr/>
      <dgm:t>
        <a:bodyPr/>
        <a:lstStyle/>
        <a:p>
          <a:endParaRPr lang="da-DK" sz="1100"/>
        </a:p>
      </dgm:t>
    </dgm:pt>
    <dgm:pt modelId="{8634541F-7DCD-432B-A550-03B03B9F2542}">
      <dgm:prSet phldrT="[Text]" custT="1"/>
      <dgm:spPr/>
      <dgm:t>
        <a:bodyPr/>
        <a:lstStyle/>
        <a:p>
          <a:r>
            <a:rPr lang="da-DK" sz="1100" dirty="0" smtClean="0"/>
            <a:t>Technitians</a:t>
          </a:r>
          <a:endParaRPr lang="da-DK" sz="1100" dirty="0"/>
        </a:p>
      </dgm:t>
    </dgm:pt>
    <dgm:pt modelId="{B1641B0A-C589-4DF8-BB2F-81A874265BE7}" type="parTrans" cxnId="{445041DA-76C9-4014-B748-0C58001FA4B3}">
      <dgm:prSet/>
      <dgm:spPr/>
      <dgm:t>
        <a:bodyPr/>
        <a:lstStyle/>
        <a:p>
          <a:endParaRPr lang="da-DK" sz="1100"/>
        </a:p>
      </dgm:t>
    </dgm:pt>
    <dgm:pt modelId="{5DD91A37-6C7E-49AE-BD99-B79195BB9674}" type="sibTrans" cxnId="{445041DA-76C9-4014-B748-0C58001FA4B3}">
      <dgm:prSet/>
      <dgm:spPr/>
      <dgm:t>
        <a:bodyPr/>
        <a:lstStyle/>
        <a:p>
          <a:endParaRPr lang="da-DK" sz="1100"/>
        </a:p>
      </dgm:t>
    </dgm:pt>
    <dgm:pt modelId="{D254EDB0-FA64-423B-90D3-8DA1FD8A8789}" type="pres">
      <dgm:prSet presAssocID="{076381CE-69BE-45B6-AE24-FD0B3A03E5FE}" presName="Name0" presStyleCnt="0">
        <dgm:presLayoutVars>
          <dgm:dir/>
          <dgm:animLvl val="lvl"/>
          <dgm:resizeHandles val="exact"/>
        </dgm:presLayoutVars>
      </dgm:prSet>
      <dgm:spPr/>
    </dgm:pt>
    <dgm:pt modelId="{94A3441F-A1C9-4CEC-BCEF-39CF69C73B5D}" type="pres">
      <dgm:prSet presAssocID="{5C3ECE17-F2E9-4884-B1BD-82C2B833327B}" presName="Name8" presStyleCnt="0"/>
      <dgm:spPr/>
    </dgm:pt>
    <dgm:pt modelId="{32B04975-6111-47A2-A391-A46CCAA23F62}" type="pres">
      <dgm:prSet presAssocID="{5C3ECE17-F2E9-4884-B1BD-82C2B833327B}" presName="level" presStyleLbl="node1" presStyleIdx="0" presStyleCnt="3">
        <dgm:presLayoutVars>
          <dgm:chMax val="1"/>
          <dgm:bulletEnabled val="1"/>
        </dgm:presLayoutVars>
      </dgm:prSet>
      <dgm:spPr/>
      <dgm:t>
        <a:bodyPr/>
        <a:lstStyle/>
        <a:p>
          <a:endParaRPr lang="da-DK"/>
        </a:p>
      </dgm:t>
    </dgm:pt>
    <dgm:pt modelId="{B064BB64-73EE-46DD-BAC0-3C7DE95AB9E3}" type="pres">
      <dgm:prSet presAssocID="{5C3ECE17-F2E9-4884-B1BD-82C2B833327B}" presName="levelTx" presStyleLbl="revTx" presStyleIdx="0" presStyleCnt="0">
        <dgm:presLayoutVars>
          <dgm:chMax val="1"/>
          <dgm:bulletEnabled val="1"/>
        </dgm:presLayoutVars>
      </dgm:prSet>
      <dgm:spPr/>
      <dgm:t>
        <a:bodyPr/>
        <a:lstStyle/>
        <a:p>
          <a:endParaRPr lang="da-DK"/>
        </a:p>
      </dgm:t>
    </dgm:pt>
    <dgm:pt modelId="{989C7965-1470-4384-9752-4AFFD864B229}" type="pres">
      <dgm:prSet presAssocID="{5AA2CF32-03E7-4697-B908-939470539A03}" presName="Name8" presStyleCnt="0"/>
      <dgm:spPr/>
    </dgm:pt>
    <dgm:pt modelId="{562B7720-ADA2-432A-A224-460B4C1E2D2C}" type="pres">
      <dgm:prSet presAssocID="{5AA2CF32-03E7-4697-B908-939470539A03}" presName="level" presStyleLbl="node1" presStyleIdx="1" presStyleCnt="3">
        <dgm:presLayoutVars>
          <dgm:chMax val="1"/>
          <dgm:bulletEnabled val="1"/>
        </dgm:presLayoutVars>
      </dgm:prSet>
      <dgm:spPr/>
      <dgm:t>
        <a:bodyPr/>
        <a:lstStyle/>
        <a:p>
          <a:endParaRPr lang="da-DK"/>
        </a:p>
      </dgm:t>
    </dgm:pt>
    <dgm:pt modelId="{6E2477B8-6ED2-4ACE-8D0D-B8CED7DD5CA3}" type="pres">
      <dgm:prSet presAssocID="{5AA2CF32-03E7-4697-B908-939470539A03}" presName="levelTx" presStyleLbl="revTx" presStyleIdx="0" presStyleCnt="0">
        <dgm:presLayoutVars>
          <dgm:chMax val="1"/>
          <dgm:bulletEnabled val="1"/>
        </dgm:presLayoutVars>
      </dgm:prSet>
      <dgm:spPr/>
      <dgm:t>
        <a:bodyPr/>
        <a:lstStyle/>
        <a:p>
          <a:endParaRPr lang="da-DK"/>
        </a:p>
      </dgm:t>
    </dgm:pt>
    <dgm:pt modelId="{016DBAE1-19C6-48F9-A89D-7ED2C7EC5CA9}" type="pres">
      <dgm:prSet presAssocID="{8634541F-7DCD-432B-A550-03B03B9F2542}" presName="Name8" presStyleCnt="0"/>
      <dgm:spPr/>
    </dgm:pt>
    <dgm:pt modelId="{50FD1407-C5B8-46E8-88D5-76E1E52E5429}" type="pres">
      <dgm:prSet presAssocID="{8634541F-7DCD-432B-A550-03B03B9F2542}" presName="level" presStyleLbl="node1" presStyleIdx="2" presStyleCnt="3">
        <dgm:presLayoutVars>
          <dgm:chMax val="1"/>
          <dgm:bulletEnabled val="1"/>
        </dgm:presLayoutVars>
      </dgm:prSet>
      <dgm:spPr/>
      <dgm:t>
        <a:bodyPr/>
        <a:lstStyle/>
        <a:p>
          <a:endParaRPr lang="da-DK"/>
        </a:p>
      </dgm:t>
    </dgm:pt>
    <dgm:pt modelId="{8F09E151-CB3E-4099-9027-1F6113C5F19E}" type="pres">
      <dgm:prSet presAssocID="{8634541F-7DCD-432B-A550-03B03B9F2542}" presName="levelTx" presStyleLbl="revTx" presStyleIdx="0" presStyleCnt="0">
        <dgm:presLayoutVars>
          <dgm:chMax val="1"/>
          <dgm:bulletEnabled val="1"/>
        </dgm:presLayoutVars>
      </dgm:prSet>
      <dgm:spPr/>
      <dgm:t>
        <a:bodyPr/>
        <a:lstStyle/>
        <a:p>
          <a:endParaRPr lang="da-DK"/>
        </a:p>
      </dgm:t>
    </dgm:pt>
  </dgm:ptLst>
  <dgm:cxnLst>
    <dgm:cxn modelId="{445041DA-76C9-4014-B748-0C58001FA4B3}" srcId="{076381CE-69BE-45B6-AE24-FD0B3A03E5FE}" destId="{8634541F-7DCD-432B-A550-03B03B9F2542}" srcOrd="2" destOrd="0" parTransId="{B1641B0A-C589-4DF8-BB2F-81A874265BE7}" sibTransId="{5DD91A37-6C7E-49AE-BD99-B79195BB9674}"/>
    <dgm:cxn modelId="{7512D76E-3BE6-42CA-9680-6D6A09F4C964}" srcId="{076381CE-69BE-45B6-AE24-FD0B3A03E5FE}" destId="{5AA2CF32-03E7-4697-B908-939470539A03}" srcOrd="1" destOrd="0" parTransId="{52A316C7-BCD0-4566-9ABF-57F2FDF1A331}" sibTransId="{91502959-D952-4257-9E75-F4694A2F5CA2}"/>
    <dgm:cxn modelId="{C7BAF45D-0D37-434F-A383-0F6FFCEAB954}" type="presOf" srcId="{5C3ECE17-F2E9-4884-B1BD-82C2B833327B}" destId="{B064BB64-73EE-46DD-BAC0-3C7DE95AB9E3}" srcOrd="1" destOrd="0" presId="urn:microsoft.com/office/officeart/2005/8/layout/pyramid1"/>
    <dgm:cxn modelId="{0ED24A2E-0072-42F7-B80A-CBB3321AA28C}" srcId="{076381CE-69BE-45B6-AE24-FD0B3A03E5FE}" destId="{5C3ECE17-F2E9-4884-B1BD-82C2B833327B}" srcOrd="0" destOrd="0" parTransId="{08857AD9-8E18-4009-BEE8-C4042D184930}" sibTransId="{BCA76EE6-78E5-4FD7-B9F8-A62193FFE2E0}"/>
    <dgm:cxn modelId="{E3BAF4A5-00F7-4B15-94EA-16490F4E6B65}" type="presOf" srcId="{5AA2CF32-03E7-4697-B908-939470539A03}" destId="{6E2477B8-6ED2-4ACE-8D0D-B8CED7DD5CA3}" srcOrd="1" destOrd="0" presId="urn:microsoft.com/office/officeart/2005/8/layout/pyramid1"/>
    <dgm:cxn modelId="{653E792A-5975-4868-94A8-4918C68BC46D}" type="presOf" srcId="{5AA2CF32-03E7-4697-B908-939470539A03}" destId="{562B7720-ADA2-432A-A224-460B4C1E2D2C}" srcOrd="0" destOrd="0" presId="urn:microsoft.com/office/officeart/2005/8/layout/pyramid1"/>
    <dgm:cxn modelId="{7551FC11-CFFA-4B27-AD0D-5C83A2CF93A4}" type="presOf" srcId="{5C3ECE17-F2E9-4884-B1BD-82C2B833327B}" destId="{32B04975-6111-47A2-A391-A46CCAA23F62}" srcOrd="0" destOrd="0" presId="urn:microsoft.com/office/officeart/2005/8/layout/pyramid1"/>
    <dgm:cxn modelId="{70FA67FC-DFE4-474F-8569-8E0D741C7AFF}" type="presOf" srcId="{076381CE-69BE-45B6-AE24-FD0B3A03E5FE}" destId="{D254EDB0-FA64-423B-90D3-8DA1FD8A8789}" srcOrd="0" destOrd="0" presId="urn:microsoft.com/office/officeart/2005/8/layout/pyramid1"/>
    <dgm:cxn modelId="{0005F5E4-7316-435E-A3C1-7B3130E1E242}" type="presOf" srcId="{8634541F-7DCD-432B-A550-03B03B9F2542}" destId="{50FD1407-C5B8-46E8-88D5-76E1E52E5429}" srcOrd="0" destOrd="0" presId="urn:microsoft.com/office/officeart/2005/8/layout/pyramid1"/>
    <dgm:cxn modelId="{6BAFB3AA-35BF-4B80-8E70-0455FC202848}" type="presOf" srcId="{8634541F-7DCD-432B-A550-03B03B9F2542}" destId="{8F09E151-CB3E-4099-9027-1F6113C5F19E}" srcOrd="1" destOrd="0" presId="urn:microsoft.com/office/officeart/2005/8/layout/pyramid1"/>
    <dgm:cxn modelId="{EE064595-875F-42B4-8054-0DCA38D47DEF}" type="presParOf" srcId="{D254EDB0-FA64-423B-90D3-8DA1FD8A8789}" destId="{94A3441F-A1C9-4CEC-BCEF-39CF69C73B5D}" srcOrd="0" destOrd="0" presId="urn:microsoft.com/office/officeart/2005/8/layout/pyramid1"/>
    <dgm:cxn modelId="{5B61D2ED-3680-4DEB-AA76-5B7B4EAB6748}" type="presParOf" srcId="{94A3441F-A1C9-4CEC-BCEF-39CF69C73B5D}" destId="{32B04975-6111-47A2-A391-A46CCAA23F62}" srcOrd="0" destOrd="0" presId="urn:microsoft.com/office/officeart/2005/8/layout/pyramid1"/>
    <dgm:cxn modelId="{CB31E6FB-3DAF-4C29-9041-D2193181F031}" type="presParOf" srcId="{94A3441F-A1C9-4CEC-BCEF-39CF69C73B5D}" destId="{B064BB64-73EE-46DD-BAC0-3C7DE95AB9E3}" srcOrd="1" destOrd="0" presId="urn:microsoft.com/office/officeart/2005/8/layout/pyramid1"/>
    <dgm:cxn modelId="{9D9D35CB-D046-4BB8-8EC5-248C149DEC66}" type="presParOf" srcId="{D254EDB0-FA64-423B-90D3-8DA1FD8A8789}" destId="{989C7965-1470-4384-9752-4AFFD864B229}" srcOrd="1" destOrd="0" presId="urn:microsoft.com/office/officeart/2005/8/layout/pyramid1"/>
    <dgm:cxn modelId="{83913500-4721-4000-BBC1-0CF5F2AB4E98}" type="presParOf" srcId="{989C7965-1470-4384-9752-4AFFD864B229}" destId="{562B7720-ADA2-432A-A224-460B4C1E2D2C}" srcOrd="0" destOrd="0" presId="urn:microsoft.com/office/officeart/2005/8/layout/pyramid1"/>
    <dgm:cxn modelId="{85D42125-8BC9-49F3-BBFC-7B5B138CD307}" type="presParOf" srcId="{989C7965-1470-4384-9752-4AFFD864B229}" destId="{6E2477B8-6ED2-4ACE-8D0D-B8CED7DD5CA3}" srcOrd="1" destOrd="0" presId="urn:microsoft.com/office/officeart/2005/8/layout/pyramid1"/>
    <dgm:cxn modelId="{F70255C5-3EAC-40FF-A62A-4160E8163781}" type="presParOf" srcId="{D254EDB0-FA64-423B-90D3-8DA1FD8A8789}" destId="{016DBAE1-19C6-48F9-A89D-7ED2C7EC5CA9}" srcOrd="2" destOrd="0" presId="urn:microsoft.com/office/officeart/2005/8/layout/pyramid1"/>
    <dgm:cxn modelId="{4C3EFF6E-3CCA-4032-8978-3EE0298844D3}" type="presParOf" srcId="{016DBAE1-19C6-48F9-A89D-7ED2C7EC5CA9}" destId="{50FD1407-C5B8-46E8-88D5-76E1E52E5429}" srcOrd="0" destOrd="0" presId="urn:microsoft.com/office/officeart/2005/8/layout/pyramid1"/>
    <dgm:cxn modelId="{16299977-98B1-401E-85B2-DF2D192D0F26}" type="presParOf" srcId="{016DBAE1-19C6-48F9-A89D-7ED2C7EC5CA9}" destId="{8F09E151-CB3E-4099-9027-1F6113C5F19E}" srcOrd="1" destOrd="0" presId="urn:microsoft.com/office/officeart/2005/8/layout/pyramid1"/>
  </dgm:cxnLst>
  <dgm:bg/>
  <dgm:whole/>
</dgm:dataModel>
</file>

<file path=ppt/diagrams/data7.xml><?xml version="1.0" encoding="utf-8"?>
<dgm:dataModel xmlns:dgm="http://schemas.openxmlformats.org/drawingml/2006/diagram" xmlns:a="http://schemas.openxmlformats.org/drawingml/2006/main">
  <dgm:ptLst>
    <dgm:pt modelId="{9F0345D4-B17B-471E-B4BC-559F839FEEDB}"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da-DK"/>
        </a:p>
      </dgm:t>
    </dgm:pt>
    <dgm:pt modelId="{A5679F45-5355-472E-9C1F-BE73ABCC7C93}">
      <dgm:prSet/>
      <dgm:spPr/>
      <dgm:t>
        <a:bodyPr/>
        <a:lstStyle/>
        <a:p>
          <a:r>
            <a:rPr lang="en-US" b="0" i="0" dirty="0" smtClean="0"/>
            <a:t>Participatory Design</a:t>
          </a:r>
          <a:endParaRPr lang="en-US" dirty="0"/>
        </a:p>
      </dgm:t>
    </dgm:pt>
    <dgm:pt modelId="{12AB8D1A-A2E2-4A87-83DF-4B00C6314C8D}" type="parTrans" cxnId="{A58A626C-FF2D-46B5-B851-330CF608BBB9}">
      <dgm:prSet/>
      <dgm:spPr/>
      <dgm:t>
        <a:bodyPr/>
        <a:lstStyle/>
        <a:p>
          <a:endParaRPr lang="da-DK"/>
        </a:p>
      </dgm:t>
    </dgm:pt>
    <dgm:pt modelId="{1E15072D-5ECA-4D57-9217-0BE4CDEFE6CA}" type="sibTrans" cxnId="{A58A626C-FF2D-46B5-B851-330CF608BBB9}">
      <dgm:prSet/>
      <dgm:spPr/>
      <dgm:t>
        <a:bodyPr/>
        <a:lstStyle/>
        <a:p>
          <a:endParaRPr lang="da-DK"/>
        </a:p>
      </dgm:t>
    </dgm:pt>
    <dgm:pt modelId="{D85F5C87-11F8-4AAE-A917-36C9125355FB}">
      <dgm:prSet/>
      <dgm:spPr/>
      <dgm:t>
        <a:bodyPr/>
        <a:lstStyle/>
        <a:p>
          <a:r>
            <a:rPr lang="en-US" b="0" i="0" dirty="0" smtClean="0"/>
            <a:t>Feasibility Evaluation</a:t>
          </a:r>
          <a:endParaRPr lang="en-US" dirty="0"/>
        </a:p>
      </dgm:t>
    </dgm:pt>
    <dgm:pt modelId="{E4A0924D-372F-40E2-B34F-1127E8BA0502}" type="parTrans" cxnId="{49F028DC-5582-4150-A37D-9802699CBBB3}">
      <dgm:prSet/>
      <dgm:spPr/>
      <dgm:t>
        <a:bodyPr/>
        <a:lstStyle/>
        <a:p>
          <a:endParaRPr lang="da-DK"/>
        </a:p>
      </dgm:t>
    </dgm:pt>
    <dgm:pt modelId="{0417A213-C9B8-487B-9630-02C19FD21322}" type="sibTrans" cxnId="{49F028DC-5582-4150-A37D-9802699CBBB3}">
      <dgm:prSet/>
      <dgm:spPr/>
      <dgm:t>
        <a:bodyPr/>
        <a:lstStyle/>
        <a:p>
          <a:endParaRPr lang="da-DK"/>
        </a:p>
      </dgm:t>
    </dgm:pt>
    <dgm:pt modelId="{ED6550F2-53F8-4498-B92A-A5D4AD1FEA92}">
      <dgm:prSet/>
      <dgm:spPr/>
      <dgm:t>
        <a:bodyPr/>
        <a:lstStyle/>
        <a:p>
          <a:r>
            <a:rPr lang="en-US" b="0" i="0" dirty="0" smtClean="0"/>
            <a:t>Software Design</a:t>
          </a:r>
          <a:endParaRPr lang="en-US" dirty="0"/>
        </a:p>
      </dgm:t>
    </dgm:pt>
    <dgm:pt modelId="{7F7C1EAD-806A-4E75-9301-FC99AC4E2B6D}" type="parTrans" cxnId="{EDCFE9D8-53A1-449D-BA44-079A2648A5D6}">
      <dgm:prSet/>
      <dgm:spPr/>
      <dgm:t>
        <a:bodyPr/>
        <a:lstStyle/>
        <a:p>
          <a:endParaRPr lang="da-DK"/>
        </a:p>
      </dgm:t>
    </dgm:pt>
    <dgm:pt modelId="{D25118B5-2261-4E43-9607-F7C7DAA47D78}" type="sibTrans" cxnId="{EDCFE9D8-53A1-449D-BA44-079A2648A5D6}">
      <dgm:prSet/>
      <dgm:spPr/>
      <dgm:t>
        <a:bodyPr/>
        <a:lstStyle/>
        <a:p>
          <a:endParaRPr lang="da-DK"/>
        </a:p>
      </dgm:t>
    </dgm:pt>
    <dgm:pt modelId="{ADDA00D0-AF38-4C96-A3B2-4BFB563D6ACD}">
      <dgm:prSet/>
      <dgm:spPr/>
      <dgm:t>
        <a:bodyPr/>
        <a:lstStyle/>
        <a:p>
          <a:r>
            <a:rPr lang="en-US" b="0" i="0" dirty="0" smtClean="0"/>
            <a:t>Prototype</a:t>
          </a:r>
          <a:endParaRPr lang="en-US" dirty="0"/>
        </a:p>
      </dgm:t>
    </dgm:pt>
    <dgm:pt modelId="{D1A4338E-CE7A-427B-8EFC-5FC13BBE4B98}" type="parTrans" cxnId="{4B60CC4E-E4D2-4E8C-A9D2-364AB3871E7E}">
      <dgm:prSet/>
      <dgm:spPr/>
      <dgm:t>
        <a:bodyPr/>
        <a:lstStyle/>
        <a:p>
          <a:endParaRPr lang="da-DK"/>
        </a:p>
      </dgm:t>
    </dgm:pt>
    <dgm:pt modelId="{4F42ECE3-A4FA-402B-9B2E-AAB114900855}" type="sibTrans" cxnId="{4B60CC4E-E4D2-4E8C-A9D2-364AB3871E7E}">
      <dgm:prSet/>
      <dgm:spPr/>
      <dgm:t>
        <a:bodyPr/>
        <a:lstStyle/>
        <a:p>
          <a:endParaRPr lang="da-DK"/>
        </a:p>
      </dgm:t>
    </dgm:pt>
    <dgm:pt modelId="{E27684E9-CABB-43CE-B4E3-1DA58F11FFFB}">
      <dgm:prSet/>
      <dgm:spPr/>
      <dgm:t>
        <a:bodyPr/>
        <a:lstStyle/>
        <a:p>
          <a:r>
            <a:rPr lang="en-US" b="0" i="0" dirty="0" smtClean="0"/>
            <a:t>Presentation </a:t>
          </a:r>
          <a:endParaRPr lang="en-US" dirty="0"/>
        </a:p>
      </dgm:t>
    </dgm:pt>
    <dgm:pt modelId="{C4B0845D-C3E0-4903-B1B0-A299AB97B7A5}" type="parTrans" cxnId="{5CAF9C1A-F55A-4A5B-B57F-90F947362E04}">
      <dgm:prSet/>
      <dgm:spPr/>
      <dgm:t>
        <a:bodyPr/>
        <a:lstStyle/>
        <a:p>
          <a:endParaRPr lang="da-DK"/>
        </a:p>
      </dgm:t>
    </dgm:pt>
    <dgm:pt modelId="{55A09E02-F5B8-4FD8-B82C-01ACC587F545}" type="sibTrans" cxnId="{5CAF9C1A-F55A-4A5B-B57F-90F947362E04}">
      <dgm:prSet/>
      <dgm:spPr/>
      <dgm:t>
        <a:bodyPr/>
        <a:lstStyle/>
        <a:p>
          <a:endParaRPr lang="da-DK"/>
        </a:p>
      </dgm:t>
    </dgm:pt>
    <dgm:pt modelId="{B6F7E650-410A-4EDC-9466-1565A1500AC2}" type="pres">
      <dgm:prSet presAssocID="{9F0345D4-B17B-471E-B4BC-559F839FEEDB}" presName="cycle" presStyleCnt="0">
        <dgm:presLayoutVars>
          <dgm:dir/>
          <dgm:resizeHandles val="exact"/>
        </dgm:presLayoutVars>
      </dgm:prSet>
      <dgm:spPr/>
      <dgm:t>
        <a:bodyPr/>
        <a:lstStyle/>
        <a:p>
          <a:endParaRPr lang="da-DK"/>
        </a:p>
      </dgm:t>
    </dgm:pt>
    <dgm:pt modelId="{2ED40E6D-EF6D-4BE9-B826-C6DA8B4AA390}" type="pres">
      <dgm:prSet presAssocID="{A5679F45-5355-472E-9C1F-BE73ABCC7C93}" presName="node" presStyleLbl="node1" presStyleIdx="0" presStyleCnt="5">
        <dgm:presLayoutVars>
          <dgm:bulletEnabled val="1"/>
        </dgm:presLayoutVars>
      </dgm:prSet>
      <dgm:spPr/>
    </dgm:pt>
    <dgm:pt modelId="{56499A7F-9F6B-4465-B14F-8C62938732D4}" type="pres">
      <dgm:prSet presAssocID="{A5679F45-5355-472E-9C1F-BE73ABCC7C93}" presName="spNode" presStyleCnt="0"/>
      <dgm:spPr/>
    </dgm:pt>
    <dgm:pt modelId="{971E23BB-B651-445B-A479-ACFB7DA94556}" type="pres">
      <dgm:prSet presAssocID="{1E15072D-5ECA-4D57-9217-0BE4CDEFE6CA}" presName="sibTrans" presStyleLbl="sibTrans1D1" presStyleIdx="0" presStyleCnt="5"/>
      <dgm:spPr/>
    </dgm:pt>
    <dgm:pt modelId="{A44E8F06-D410-4A04-ACBB-19E0F8FAAFFB}" type="pres">
      <dgm:prSet presAssocID="{D85F5C87-11F8-4AAE-A917-36C9125355FB}" presName="node" presStyleLbl="node1" presStyleIdx="1" presStyleCnt="5">
        <dgm:presLayoutVars>
          <dgm:bulletEnabled val="1"/>
        </dgm:presLayoutVars>
      </dgm:prSet>
      <dgm:spPr/>
    </dgm:pt>
    <dgm:pt modelId="{DA7F5983-13B7-4C40-A0ED-10292C5C9E4C}" type="pres">
      <dgm:prSet presAssocID="{D85F5C87-11F8-4AAE-A917-36C9125355FB}" presName="spNode" presStyleCnt="0"/>
      <dgm:spPr/>
    </dgm:pt>
    <dgm:pt modelId="{74B9250C-4A63-4E76-9E7B-6A28C05763CE}" type="pres">
      <dgm:prSet presAssocID="{0417A213-C9B8-487B-9630-02C19FD21322}" presName="sibTrans" presStyleLbl="sibTrans1D1" presStyleIdx="1" presStyleCnt="5"/>
      <dgm:spPr/>
    </dgm:pt>
    <dgm:pt modelId="{40E977CD-D7C9-4C91-93DE-54A6739647CB}" type="pres">
      <dgm:prSet presAssocID="{ED6550F2-53F8-4498-B92A-A5D4AD1FEA92}" presName="node" presStyleLbl="node1" presStyleIdx="2" presStyleCnt="5">
        <dgm:presLayoutVars>
          <dgm:bulletEnabled val="1"/>
        </dgm:presLayoutVars>
      </dgm:prSet>
      <dgm:spPr/>
    </dgm:pt>
    <dgm:pt modelId="{3B30E750-38F5-48D2-AB23-AF4CC3104F9D}" type="pres">
      <dgm:prSet presAssocID="{ED6550F2-53F8-4498-B92A-A5D4AD1FEA92}" presName="spNode" presStyleCnt="0"/>
      <dgm:spPr/>
    </dgm:pt>
    <dgm:pt modelId="{2744E18C-F126-4C65-8905-2A4E1D4D6D75}" type="pres">
      <dgm:prSet presAssocID="{D25118B5-2261-4E43-9607-F7C7DAA47D78}" presName="sibTrans" presStyleLbl="sibTrans1D1" presStyleIdx="2" presStyleCnt="5"/>
      <dgm:spPr/>
    </dgm:pt>
    <dgm:pt modelId="{00BBA254-7F67-43BA-958C-D1B4103F0F59}" type="pres">
      <dgm:prSet presAssocID="{ADDA00D0-AF38-4C96-A3B2-4BFB563D6ACD}" presName="node" presStyleLbl="node1" presStyleIdx="3" presStyleCnt="5">
        <dgm:presLayoutVars>
          <dgm:bulletEnabled val="1"/>
        </dgm:presLayoutVars>
      </dgm:prSet>
      <dgm:spPr/>
    </dgm:pt>
    <dgm:pt modelId="{717B2D8A-703B-47C6-9D29-D21B2E276C62}" type="pres">
      <dgm:prSet presAssocID="{ADDA00D0-AF38-4C96-A3B2-4BFB563D6ACD}" presName="spNode" presStyleCnt="0"/>
      <dgm:spPr/>
    </dgm:pt>
    <dgm:pt modelId="{58BD2D50-0C85-4DB2-BEAC-7EE714870473}" type="pres">
      <dgm:prSet presAssocID="{4F42ECE3-A4FA-402B-9B2E-AAB114900855}" presName="sibTrans" presStyleLbl="sibTrans1D1" presStyleIdx="3" presStyleCnt="5"/>
      <dgm:spPr/>
    </dgm:pt>
    <dgm:pt modelId="{D1BB525B-6926-4B5B-A972-BAE053861C2E}" type="pres">
      <dgm:prSet presAssocID="{E27684E9-CABB-43CE-B4E3-1DA58F11FFFB}" presName="node" presStyleLbl="node1" presStyleIdx="4" presStyleCnt="5">
        <dgm:presLayoutVars>
          <dgm:bulletEnabled val="1"/>
        </dgm:presLayoutVars>
      </dgm:prSet>
      <dgm:spPr/>
    </dgm:pt>
    <dgm:pt modelId="{217ACBA4-F5AC-4D65-9C91-A5109353198F}" type="pres">
      <dgm:prSet presAssocID="{E27684E9-CABB-43CE-B4E3-1DA58F11FFFB}" presName="spNode" presStyleCnt="0"/>
      <dgm:spPr/>
    </dgm:pt>
    <dgm:pt modelId="{31AF085E-1F40-4E19-8C07-B90D3B0C7598}" type="pres">
      <dgm:prSet presAssocID="{55A09E02-F5B8-4FD8-B82C-01ACC587F545}" presName="sibTrans" presStyleLbl="sibTrans1D1" presStyleIdx="4" presStyleCnt="5"/>
      <dgm:spPr/>
    </dgm:pt>
  </dgm:ptLst>
  <dgm:cxnLst>
    <dgm:cxn modelId="{EDCFE9D8-53A1-449D-BA44-079A2648A5D6}" srcId="{9F0345D4-B17B-471E-B4BC-559F839FEEDB}" destId="{ED6550F2-53F8-4498-B92A-A5D4AD1FEA92}" srcOrd="2" destOrd="0" parTransId="{7F7C1EAD-806A-4E75-9301-FC99AC4E2B6D}" sibTransId="{D25118B5-2261-4E43-9607-F7C7DAA47D78}"/>
    <dgm:cxn modelId="{FE096EDB-B254-4AFB-915A-9124E2D84064}" type="presOf" srcId="{ED6550F2-53F8-4498-B92A-A5D4AD1FEA92}" destId="{40E977CD-D7C9-4C91-93DE-54A6739647CB}" srcOrd="0" destOrd="0" presId="urn:microsoft.com/office/officeart/2005/8/layout/cycle5"/>
    <dgm:cxn modelId="{61FA3343-8F52-4BB4-A3FD-3A567DC9F65B}" type="presOf" srcId="{A5679F45-5355-472E-9C1F-BE73ABCC7C93}" destId="{2ED40E6D-EF6D-4BE9-B826-C6DA8B4AA390}" srcOrd="0" destOrd="0" presId="urn:microsoft.com/office/officeart/2005/8/layout/cycle5"/>
    <dgm:cxn modelId="{3CBF9D9C-C003-47D8-952C-BCE96119001D}" type="presOf" srcId="{9F0345D4-B17B-471E-B4BC-559F839FEEDB}" destId="{B6F7E650-410A-4EDC-9466-1565A1500AC2}" srcOrd="0" destOrd="0" presId="urn:microsoft.com/office/officeart/2005/8/layout/cycle5"/>
    <dgm:cxn modelId="{5CAF9C1A-F55A-4A5B-B57F-90F947362E04}" srcId="{9F0345D4-B17B-471E-B4BC-559F839FEEDB}" destId="{E27684E9-CABB-43CE-B4E3-1DA58F11FFFB}" srcOrd="4" destOrd="0" parTransId="{C4B0845D-C3E0-4903-B1B0-A299AB97B7A5}" sibTransId="{55A09E02-F5B8-4FD8-B82C-01ACC587F545}"/>
    <dgm:cxn modelId="{08FD5477-6BDE-4EF8-BFC8-209072CB4061}" type="presOf" srcId="{D85F5C87-11F8-4AAE-A917-36C9125355FB}" destId="{A44E8F06-D410-4A04-ACBB-19E0F8FAAFFB}" srcOrd="0" destOrd="0" presId="urn:microsoft.com/office/officeart/2005/8/layout/cycle5"/>
    <dgm:cxn modelId="{F2AD27D4-13C8-4D40-A6FB-AC700A5037C7}" type="presOf" srcId="{ADDA00D0-AF38-4C96-A3B2-4BFB563D6ACD}" destId="{00BBA254-7F67-43BA-958C-D1B4103F0F59}" srcOrd="0" destOrd="0" presId="urn:microsoft.com/office/officeart/2005/8/layout/cycle5"/>
    <dgm:cxn modelId="{49F028DC-5582-4150-A37D-9802699CBBB3}" srcId="{9F0345D4-B17B-471E-B4BC-559F839FEEDB}" destId="{D85F5C87-11F8-4AAE-A917-36C9125355FB}" srcOrd="1" destOrd="0" parTransId="{E4A0924D-372F-40E2-B34F-1127E8BA0502}" sibTransId="{0417A213-C9B8-487B-9630-02C19FD21322}"/>
    <dgm:cxn modelId="{A6BF7479-E127-4081-8255-ECBAEADC8762}" type="presOf" srcId="{55A09E02-F5B8-4FD8-B82C-01ACC587F545}" destId="{31AF085E-1F40-4E19-8C07-B90D3B0C7598}" srcOrd="0" destOrd="0" presId="urn:microsoft.com/office/officeart/2005/8/layout/cycle5"/>
    <dgm:cxn modelId="{73113CA2-08B0-49F4-9B3F-EBD2177A8DE5}" type="presOf" srcId="{4F42ECE3-A4FA-402B-9B2E-AAB114900855}" destId="{58BD2D50-0C85-4DB2-BEAC-7EE714870473}" srcOrd="0" destOrd="0" presId="urn:microsoft.com/office/officeart/2005/8/layout/cycle5"/>
    <dgm:cxn modelId="{D1C82F39-080E-4BAD-B345-994C043F588C}" type="presOf" srcId="{0417A213-C9B8-487B-9630-02C19FD21322}" destId="{74B9250C-4A63-4E76-9E7B-6A28C05763CE}" srcOrd="0" destOrd="0" presId="urn:microsoft.com/office/officeart/2005/8/layout/cycle5"/>
    <dgm:cxn modelId="{5CAA9216-7B83-478D-9C2E-AA9DF292DD16}" type="presOf" srcId="{1E15072D-5ECA-4D57-9217-0BE4CDEFE6CA}" destId="{971E23BB-B651-445B-A479-ACFB7DA94556}" srcOrd="0" destOrd="0" presId="urn:microsoft.com/office/officeart/2005/8/layout/cycle5"/>
    <dgm:cxn modelId="{4B60CC4E-E4D2-4E8C-A9D2-364AB3871E7E}" srcId="{9F0345D4-B17B-471E-B4BC-559F839FEEDB}" destId="{ADDA00D0-AF38-4C96-A3B2-4BFB563D6ACD}" srcOrd="3" destOrd="0" parTransId="{D1A4338E-CE7A-427B-8EFC-5FC13BBE4B98}" sibTransId="{4F42ECE3-A4FA-402B-9B2E-AAB114900855}"/>
    <dgm:cxn modelId="{5CBEABE0-99E8-4A1B-889B-D251F2A7B4B7}" type="presOf" srcId="{D25118B5-2261-4E43-9607-F7C7DAA47D78}" destId="{2744E18C-F126-4C65-8905-2A4E1D4D6D75}" srcOrd="0" destOrd="0" presId="urn:microsoft.com/office/officeart/2005/8/layout/cycle5"/>
    <dgm:cxn modelId="{A58A626C-FF2D-46B5-B851-330CF608BBB9}" srcId="{9F0345D4-B17B-471E-B4BC-559F839FEEDB}" destId="{A5679F45-5355-472E-9C1F-BE73ABCC7C93}" srcOrd="0" destOrd="0" parTransId="{12AB8D1A-A2E2-4A87-83DF-4B00C6314C8D}" sibTransId="{1E15072D-5ECA-4D57-9217-0BE4CDEFE6CA}"/>
    <dgm:cxn modelId="{151B0950-36C3-4C22-94B7-31F7E9879D16}" type="presOf" srcId="{E27684E9-CABB-43CE-B4E3-1DA58F11FFFB}" destId="{D1BB525B-6926-4B5B-A972-BAE053861C2E}" srcOrd="0" destOrd="0" presId="urn:microsoft.com/office/officeart/2005/8/layout/cycle5"/>
    <dgm:cxn modelId="{E32749C2-D428-46AB-AB1F-04687A2989C8}" type="presParOf" srcId="{B6F7E650-410A-4EDC-9466-1565A1500AC2}" destId="{2ED40E6D-EF6D-4BE9-B826-C6DA8B4AA390}" srcOrd="0" destOrd="0" presId="urn:microsoft.com/office/officeart/2005/8/layout/cycle5"/>
    <dgm:cxn modelId="{1E25C4D8-4995-47EF-A238-021A9EBC22BA}" type="presParOf" srcId="{B6F7E650-410A-4EDC-9466-1565A1500AC2}" destId="{56499A7F-9F6B-4465-B14F-8C62938732D4}" srcOrd="1" destOrd="0" presId="urn:microsoft.com/office/officeart/2005/8/layout/cycle5"/>
    <dgm:cxn modelId="{BC9D07C5-A4E6-4C5B-937D-1EC57801A415}" type="presParOf" srcId="{B6F7E650-410A-4EDC-9466-1565A1500AC2}" destId="{971E23BB-B651-445B-A479-ACFB7DA94556}" srcOrd="2" destOrd="0" presId="urn:microsoft.com/office/officeart/2005/8/layout/cycle5"/>
    <dgm:cxn modelId="{A44A7881-B704-462B-A8C4-2DED27558757}" type="presParOf" srcId="{B6F7E650-410A-4EDC-9466-1565A1500AC2}" destId="{A44E8F06-D410-4A04-ACBB-19E0F8FAAFFB}" srcOrd="3" destOrd="0" presId="urn:microsoft.com/office/officeart/2005/8/layout/cycle5"/>
    <dgm:cxn modelId="{66E15A95-8403-43E3-AF29-7943B87A5CEF}" type="presParOf" srcId="{B6F7E650-410A-4EDC-9466-1565A1500AC2}" destId="{DA7F5983-13B7-4C40-A0ED-10292C5C9E4C}" srcOrd="4" destOrd="0" presId="urn:microsoft.com/office/officeart/2005/8/layout/cycle5"/>
    <dgm:cxn modelId="{F9EA73FE-FAB5-415A-94F6-8642209054D5}" type="presParOf" srcId="{B6F7E650-410A-4EDC-9466-1565A1500AC2}" destId="{74B9250C-4A63-4E76-9E7B-6A28C05763CE}" srcOrd="5" destOrd="0" presId="urn:microsoft.com/office/officeart/2005/8/layout/cycle5"/>
    <dgm:cxn modelId="{6068C89E-E9FB-4AE6-A61B-E4266C95A8E1}" type="presParOf" srcId="{B6F7E650-410A-4EDC-9466-1565A1500AC2}" destId="{40E977CD-D7C9-4C91-93DE-54A6739647CB}" srcOrd="6" destOrd="0" presId="urn:microsoft.com/office/officeart/2005/8/layout/cycle5"/>
    <dgm:cxn modelId="{99E809C8-5EC8-4AF8-81E6-B477D8D8DA29}" type="presParOf" srcId="{B6F7E650-410A-4EDC-9466-1565A1500AC2}" destId="{3B30E750-38F5-48D2-AB23-AF4CC3104F9D}" srcOrd="7" destOrd="0" presId="urn:microsoft.com/office/officeart/2005/8/layout/cycle5"/>
    <dgm:cxn modelId="{1EB1F712-09C5-4653-8014-FEC736DC329D}" type="presParOf" srcId="{B6F7E650-410A-4EDC-9466-1565A1500AC2}" destId="{2744E18C-F126-4C65-8905-2A4E1D4D6D75}" srcOrd="8" destOrd="0" presId="urn:microsoft.com/office/officeart/2005/8/layout/cycle5"/>
    <dgm:cxn modelId="{4F99E358-D004-4112-8160-60FB21DA92FC}" type="presParOf" srcId="{B6F7E650-410A-4EDC-9466-1565A1500AC2}" destId="{00BBA254-7F67-43BA-958C-D1B4103F0F59}" srcOrd="9" destOrd="0" presId="urn:microsoft.com/office/officeart/2005/8/layout/cycle5"/>
    <dgm:cxn modelId="{1C677798-869A-498D-BE06-BADE8FE7F265}" type="presParOf" srcId="{B6F7E650-410A-4EDC-9466-1565A1500AC2}" destId="{717B2D8A-703B-47C6-9D29-D21B2E276C62}" srcOrd="10" destOrd="0" presId="urn:microsoft.com/office/officeart/2005/8/layout/cycle5"/>
    <dgm:cxn modelId="{D00325FD-67C7-4D8A-B4C7-01C3C0858B28}" type="presParOf" srcId="{B6F7E650-410A-4EDC-9466-1565A1500AC2}" destId="{58BD2D50-0C85-4DB2-BEAC-7EE714870473}" srcOrd="11" destOrd="0" presId="urn:microsoft.com/office/officeart/2005/8/layout/cycle5"/>
    <dgm:cxn modelId="{0FFE97CE-DEA3-4D1E-A5EE-C5A1990F7E8F}" type="presParOf" srcId="{B6F7E650-410A-4EDC-9466-1565A1500AC2}" destId="{D1BB525B-6926-4B5B-A972-BAE053861C2E}" srcOrd="12" destOrd="0" presId="urn:microsoft.com/office/officeart/2005/8/layout/cycle5"/>
    <dgm:cxn modelId="{493FC0E1-B164-4ADF-8933-73635382A13D}" type="presParOf" srcId="{B6F7E650-410A-4EDC-9466-1565A1500AC2}" destId="{217ACBA4-F5AC-4D65-9C91-A5109353198F}" srcOrd="13" destOrd="0" presId="urn:microsoft.com/office/officeart/2005/8/layout/cycle5"/>
    <dgm:cxn modelId="{EFEED8A4-05C5-4C0D-A4B1-2F0FA0259EBC}" type="presParOf" srcId="{B6F7E650-410A-4EDC-9466-1565A1500AC2}" destId="{31AF085E-1F40-4E19-8C07-B90D3B0C7598}" srcOrd="14" destOrd="0" presId="urn:microsoft.com/office/officeart/2005/8/layout/cycle5"/>
  </dgm:cxnLst>
  <dgm:bg/>
  <dgm:whole/>
</dgm:dataModel>
</file>

<file path=ppt/diagrams/data8.xml><?xml version="1.0" encoding="utf-8"?>
<dgm:dataModel xmlns:dgm="http://schemas.openxmlformats.org/drawingml/2006/diagram" xmlns:a="http://schemas.openxmlformats.org/drawingml/2006/main">
  <dgm:ptLst>
    <dgm:pt modelId="{9F0345D4-B17B-471E-B4BC-559F839FEEDB}" type="doc">
      <dgm:prSet loTypeId="urn:microsoft.com/office/officeart/2005/8/layout/cycle5" loCatId="cycle" qsTypeId="urn:microsoft.com/office/officeart/2005/8/quickstyle/simple1" qsCatId="simple" csTypeId="urn:microsoft.com/office/officeart/2005/8/colors/accent3_1" csCatId="accent3" phldr="1"/>
      <dgm:spPr/>
      <dgm:t>
        <a:bodyPr/>
        <a:lstStyle/>
        <a:p>
          <a:endParaRPr lang="da-DK"/>
        </a:p>
      </dgm:t>
    </dgm:pt>
    <dgm:pt modelId="{83E7E501-5414-4ABA-8D8C-B32D5D1208BF}">
      <dgm:prSet/>
      <dgm:spPr/>
      <dgm:t>
        <a:bodyPr/>
        <a:lstStyle/>
        <a:p>
          <a:r>
            <a:rPr lang="en-US" b="0" i="0" dirty="0" smtClean="0"/>
            <a:t>Participatory Design</a:t>
          </a:r>
          <a:endParaRPr lang="en-US" dirty="0"/>
        </a:p>
      </dgm:t>
    </dgm:pt>
    <dgm:pt modelId="{F13467A5-5F18-4564-B759-1B80ACAB5BAC}" type="parTrans" cxnId="{B5A11EE3-7C40-4F02-AEF5-0F52AEB146EE}">
      <dgm:prSet/>
      <dgm:spPr/>
      <dgm:t>
        <a:bodyPr/>
        <a:lstStyle/>
        <a:p>
          <a:endParaRPr lang="da-DK"/>
        </a:p>
      </dgm:t>
    </dgm:pt>
    <dgm:pt modelId="{C500EE16-B79E-4059-BE0E-937C1DD37316}" type="sibTrans" cxnId="{B5A11EE3-7C40-4F02-AEF5-0F52AEB146EE}">
      <dgm:prSet/>
      <dgm:spPr/>
      <dgm:t>
        <a:bodyPr/>
        <a:lstStyle/>
        <a:p>
          <a:endParaRPr lang="da-DK"/>
        </a:p>
      </dgm:t>
    </dgm:pt>
    <dgm:pt modelId="{79A167DE-16F4-49A0-9CA1-C5048442B7BB}">
      <dgm:prSet/>
      <dgm:spPr/>
      <dgm:t>
        <a:bodyPr/>
        <a:lstStyle/>
        <a:p>
          <a:r>
            <a:rPr lang="en-US" b="0" i="0" dirty="0" smtClean="0"/>
            <a:t>Feasibility Evaluation</a:t>
          </a:r>
          <a:endParaRPr lang="en-US" dirty="0"/>
        </a:p>
      </dgm:t>
    </dgm:pt>
    <dgm:pt modelId="{F3A2B125-6746-460E-B6A1-0EFE66444D6A}" type="parTrans" cxnId="{BA9F5C9D-E58B-44BB-AC6A-D0EDFC1DCF88}">
      <dgm:prSet/>
      <dgm:spPr/>
      <dgm:t>
        <a:bodyPr/>
        <a:lstStyle/>
        <a:p>
          <a:endParaRPr lang="da-DK"/>
        </a:p>
      </dgm:t>
    </dgm:pt>
    <dgm:pt modelId="{60AF5B07-DA58-458C-ADEF-01F54E0FD675}" type="sibTrans" cxnId="{BA9F5C9D-E58B-44BB-AC6A-D0EDFC1DCF88}">
      <dgm:prSet/>
      <dgm:spPr/>
      <dgm:t>
        <a:bodyPr/>
        <a:lstStyle/>
        <a:p>
          <a:endParaRPr lang="da-DK"/>
        </a:p>
      </dgm:t>
    </dgm:pt>
    <dgm:pt modelId="{9AB519DB-8E8B-4A3A-B267-5BABF6F68467}">
      <dgm:prSet/>
      <dgm:spPr/>
      <dgm:t>
        <a:bodyPr/>
        <a:lstStyle/>
        <a:p>
          <a:r>
            <a:rPr lang="en-US" b="0" i="0" dirty="0" smtClean="0"/>
            <a:t>Software Design</a:t>
          </a:r>
          <a:endParaRPr lang="en-US" dirty="0"/>
        </a:p>
      </dgm:t>
    </dgm:pt>
    <dgm:pt modelId="{F0B82C9D-1C6C-4D2F-BF0B-D3FF183BB517}" type="parTrans" cxnId="{CAEE6FF8-CB87-4D19-B2DC-2766505A65C5}">
      <dgm:prSet/>
      <dgm:spPr/>
      <dgm:t>
        <a:bodyPr/>
        <a:lstStyle/>
        <a:p>
          <a:endParaRPr lang="da-DK"/>
        </a:p>
      </dgm:t>
    </dgm:pt>
    <dgm:pt modelId="{F7E1B9EB-1AEA-4F3D-B508-C4B5F3884BF3}" type="sibTrans" cxnId="{CAEE6FF8-CB87-4D19-B2DC-2766505A65C5}">
      <dgm:prSet/>
      <dgm:spPr/>
      <dgm:t>
        <a:bodyPr/>
        <a:lstStyle/>
        <a:p>
          <a:endParaRPr lang="da-DK"/>
        </a:p>
      </dgm:t>
    </dgm:pt>
    <dgm:pt modelId="{B44B0D01-0293-4A83-83D9-85800B83F852}">
      <dgm:prSet/>
      <dgm:spPr/>
      <dgm:t>
        <a:bodyPr/>
        <a:lstStyle/>
        <a:p>
          <a:r>
            <a:rPr lang="en-US" b="0" i="0" dirty="0" smtClean="0"/>
            <a:t>Prototype</a:t>
          </a:r>
          <a:endParaRPr lang="en-US" dirty="0"/>
        </a:p>
      </dgm:t>
    </dgm:pt>
    <dgm:pt modelId="{2D36EC91-13E3-4054-96D2-A8BF9E60116A}" type="parTrans" cxnId="{E91B95CB-213B-429F-B338-A698368B71CC}">
      <dgm:prSet/>
      <dgm:spPr/>
      <dgm:t>
        <a:bodyPr/>
        <a:lstStyle/>
        <a:p>
          <a:endParaRPr lang="da-DK"/>
        </a:p>
      </dgm:t>
    </dgm:pt>
    <dgm:pt modelId="{38C89DCD-7FD3-4662-BD46-D95B58B36D29}" type="sibTrans" cxnId="{E91B95CB-213B-429F-B338-A698368B71CC}">
      <dgm:prSet/>
      <dgm:spPr/>
      <dgm:t>
        <a:bodyPr/>
        <a:lstStyle/>
        <a:p>
          <a:endParaRPr lang="da-DK"/>
        </a:p>
      </dgm:t>
    </dgm:pt>
    <dgm:pt modelId="{CA046393-A178-4795-B8E3-1669EEF0FB10}">
      <dgm:prSet/>
      <dgm:spPr/>
      <dgm:t>
        <a:bodyPr/>
        <a:lstStyle/>
        <a:p>
          <a:r>
            <a:rPr lang="en-US" b="0" i="0" dirty="0" smtClean="0"/>
            <a:t>Presentation </a:t>
          </a:r>
          <a:endParaRPr lang="en-US" dirty="0"/>
        </a:p>
      </dgm:t>
    </dgm:pt>
    <dgm:pt modelId="{EBA0098F-06AA-4761-B053-78E923C37018}" type="parTrans" cxnId="{C1087641-AA00-468A-B9B0-62537E0864C8}">
      <dgm:prSet/>
      <dgm:spPr/>
      <dgm:t>
        <a:bodyPr/>
        <a:lstStyle/>
        <a:p>
          <a:endParaRPr lang="da-DK"/>
        </a:p>
      </dgm:t>
    </dgm:pt>
    <dgm:pt modelId="{95E7E576-25E3-4426-8B38-6E6D554CD3B2}" type="sibTrans" cxnId="{C1087641-AA00-468A-B9B0-62537E0864C8}">
      <dgm:prSet/>
      <dgm:spPr/>
      <dgm:t>
        <a:bodyPr/>
        <a:lstStyle/>
        <a:p>
          <a:endParaRPr lang="da-DK"/>
        </a:p>
      </dgm:t>
    </dgm:pt>
    <dgm:pt modelId="{B6F7E650-410A-4EDC-9466-1565A1500AC2}" type="pres">
      <dgm:prSet presAssocID="{9F0345D4-B17B-471E-B4BC-559F839FEEDB}" presName="cycle" presStyleCnt="0">
        <dgm:presLayoutVars>
          <dgm:dir/>
          <dgm:resizeHandles val="exact"/>
        </dgm:presLayoutVars>
      </dgm:prSet>
      <dgm:spPr/>
      <dgm:t>
        <a:bodyPr/>
        <a:lstStyle/>
        <a:p>
          <a:endParaRPr lang="da-DK"/>
        </a:p>
      </dgm:t>
    </dgm:pt>
    <dgm:pt modelId="{207F8D5D-D1AE-4C0E-9B50-F809C2D1709B}" type="pres">
      <dgm:prSet presAssocID="{83E7E501-5414-4ABA-8D8C-B32D5D1208BF}" presName="node" presStyleLbl="node1" presStyleIdx="0" presStyleCnt="5">
        <dgm:presLayoutVars>
          <dgm:bulletEnabled val="1"/>
        </dgm:presLayoutVars>
      </dgm:prSet>
      <dgm:spPr/>
    </dgm:pt>
    <dgm:pt modelId="{ED5217A5-0D81-4DCA-9E06-FCD84D2ECE66}" type="pres">
      <dgm:prSet presAssocID="{83E7E501-5414-4ABA-8D8C-B32D5D1208BF}" presName="spNode" presStyleCnt="0"/>
      <dgm:spPr/>
    </dgm:pt>
    <dgm:pt modelId="{E02CFC6B-41B4-420E-8A21-A96B5E0E1B34}" type="pres">
      <dgm:prSet presAssocID="{C500EE16-B79E-4059-BE0E-937C1DD37316}" presName="sibTrans" presStyleLbl="sibTrans1D1" presStyleIdx="0" presStyleCnt="5"/>
      <dgm:spPr/>
    </dgm:pt>
    <dgm:pt modelId="{9A4EF935-63D8-46E6-9DA5-08B87575CF35}" type="pres">
      <dgm:prSet presAssocID="{79A167DE-16F4-49A0-9CA1-C5048442B7BB}" presName="node" presStyleLbl="node1" presStyleIdx="1" presStyleCnt="5">
        <dgm:presLayoutVars>
          <dgm:bulletEnabled val="1"/>
        </dgm:presLayoutVars>
      </dgm:prSet>
      <dgm:spPr/>
    </dgm:pt>
    <dgm:pt modelId="{CBABF509-F5F6-40A1-9185-99F6EE9334BF}" type="pres">
      <dgm:prSet presAssocID="{79A167DE-16F4-49A0-9CA1-C5048442B7BB}" presName="spNode" presStyleCnt="0"/>
      <dgm:spPr/>
    </dgm:pt>
    <dgm:pt modelId="{352FB71B-43DA-4758-8966-1570CF9881B6}" type="pres">
      <dgm:prSet presAssocID="{60AF5B07-DA58-458C-ADEF-01F54E0FD675}" presName="sibTrans" presStyleLbl="sibTrans1D1" presStyleIdx="1" presStyleCnt="5"/>
      <dgm:spPr/>
    </dgm:pt>
    <dgm:pt modelId="{35FAE425-9691-4E61-BF68-E8E6A3816801}" type="pres">
      <dgm:prSet presAssocID="{9AB519DB-8E8B-4A3A-B267-5BABF6F68467}" presName="node" presStyleLbl="node1" presStyleIdx="2" presStyleCnt="5">
        <dgm:presLayoutVars>
          <dgm:bulletEnabled val="1"/>
        </dgm:presLayoutVars>
      </dgm:prSet>
      <dgm:spPr/>
    </dgm:pt>
    <dgm:pt modelId="{CCE51B20-4FA0-440C-AEFE-611088BA6158}" type="pres">
      <dgm:prSet presAssocID="{9AB519DB-8E8B-4A3A-B267-5BABF6F68467}" presName="spNode" presStyleCnt="0"/>
      <dgm:spPr/>
    </dgm:pt>
    <dgm:pt modelId="{AAC9027F-82E2-47BF-B472-B641158B8FFC}" type="pres">
      <dgm:prSet presAssocID="{F7E1B9EB-1AEA-4F3D-B508-C4B5F3884BF3}" presName="sibTrans" presStyleLbl="sibTrans1D1" presStyleIdx="2" presStyleCnt="5"/>
      <dgm:spPr/>
    </dgm:pt>
    <dgm:pt modelId="{D1434E02-CDA6-4091-8DDC-5A1EE9FB9AF2}" type="pres">
      <dgm:prSet presAssocID="{B44B0D01-0293-4A83-83D9-85800B83F852}" presName="node" presStyleLbl="node1" presStyleIdx="3" presStyleCnt="5">
        <dgm:presLayoutVars>
          <dgm:bulletEnabled val="1"/>
        </dgm:presLayoutVars>
      </dgm:prSet>
      <dgm:spPr/>
    </dgm:pt>
    <dgm:pt modelId="{EC7F8EB5-DA4B-4189-BEDF-5ED8AC3B57FB}" type="pres">
      <dgm:prSet presAssocID="{B44B0D01-0293-4A83-83D9-85800B83F852}" presName="spNode" presStyleCnt="0"/>
      <dgm:spPr/>
    </dgm:pt>
    <dgm:pt modelId="{2B2B267B-C8D6-4252-A08D-45CFF5D2EFA0}" type="pres">
      <dgm:prSet presAssocID="{38C89DCD-7FD3-4662-BD46-D95B58B36D29}" presName="sibTrans" presStyleLbl="sibTrans1D1" presStyleIdx="3" presStyleCnt="5"/>
      <dgm:spPr/>
    </dgm:pt>
    <dgm:pt modelId="{35DC65F4-4193-4D63-BDBD-4782641DEC2E}" type="pres">
      <dgm:prSet presAssocID="{CA046393-A178-4795-B8E3-1669EEF0FB10}" presName="node" presStyleLbl="node1" presStyleIdx="4" presStyleCnt="5">
        <dgm:presLayoutVars>
          <dgm:bulletEnabled val="1"/>
        </dgm:presLayoutVars>
      </dgm:prSet>
      <dgm:spPr/>
      <dgm:t>
        <a:bodyPr/>
        <a:lstStyle/>
        <a:p>
          <a:endParaRPr lang="da-DK"/>
        </a:p>
      </dgm:t>
    </dgm:pt>
    <dgm:pt modelId="{DF6668A7-7B86-4C09-B13A-AF366D94B394}" type="pres">
      <dgm:prSet presAssocID="{CA046393-A178-4795-B8E3-1669EEF0FB10}" presName="spNode" presStyleCnt="0"/>
      <dgm:spPr/>
    </dgm:pt>
    <dgm:pt modelId="{312BB649-5533-48DB-8BCD-5018DC4E9732}" type="pres">
      <dgm:prSet presAssocID="{95E7E576-25E3-4426-8B38-6E6D554CD3B2}" presName="sibTrans" presStyleLbl="sibTrans1D1" presStyleIdx="4" presStyleCnt="5"/>
      <dgm:spPr/>
    </dgm:pt>
  </dgm:ptLst>
  <dgm:cxnLst>
    <dgm:cxn modelId="{39F729C8-4807-4989-B002-E5B1A83B78B7}" type="presOf" srcId="{83E7E501-5414-4ABA-8D8C-B32D5D1208BF}" destId="{207F8D5D-D1AE-4C0E-9B50-F809C2D1709B}" srcOrd="0" destOrd="0" presId="urn:microsoft.com/office/officeart/2005/8/layout/cycle5"/>
    <dgm:cxn modelId="{F41E6836-FF01-429B-9CA4-13C0465CE990}" type="presOf" srcId="{60AF5B07-DA58-458C-ADEF-01F54E0FD675}" destId="{352FB71B-43DA-4758-8966-1570CF9881B6}" srcOrd="0" destOrd="0" presId="urn:microsoft.com/office/officeart/2005/8/layout/cycle5"/>
    <dgm:cxn modelId="{434F6044-08A6-4719-A708-78B32C980F8C}" type="presOf" srcId="{9AB519DB-8E8B-4A3A-B267-5BABF6F68467}" destId="{35FAE425-9691-4E61-BF68-E8E6A3816801}" srcOrd="0" destOrd="0" presId="urn:microsoft.com/office/officeart/2005/8/layout/cycle5"/>
    <dgm:cxn modelId="{63754B1C-DFA8-4A6E-8C17-32C2F1E87075}" type="presOf" srcId="{9F0345D4-B17B-471E-B4BC-559F839FEEDB}" destId="{B6F7E650-410A-4EDC-9466-1565A1500AC2}" srcOrd="0" destOrd="0" presId="urn:microsoft.com/office/officeart/2005/8/layout/cycle5"/>
    <dgm:cxn modelId="{CA836235-FA17-4C5A-81F6-504C198339D3}" type="presOf" srcId="{C500EE16-B79E-4059-BE0E-937C1DD37316}" destId="{E02CFC6B-41B4-420E-8A21-A96B5E0E1B34}" srcOrd="0" destOrd="0" presId="urn:microsoft.com/office/officeart/2005/8/layout/cycle5"/>
    <dgm:cxn modelId="{A2F68064-68E0-48FE-87FA-9956B5A308F7}" type="presOf" srcId="{79A167DE-16F4-49A0-9CA1-C5048442B7BB}" destId="{9A4EF935-63D8-46E6-9DA5-08B87575CF35}" srcOrd="0" destOrd="0" presId="urn:microsoft.com/office/officeart/2005/8/layout/cycle5"/>
    <dgm:cxn modelId="{E91B95CB-213B-429F-B338-A698368B71CC}" srcId="{9F0345D4-B17B-471E-B4BC-559F839FEEDB}" destId="{B44B0D01-0293-4A83-83D9-85800B83F852}" srcOrd="3" destOrd="0" parTransId="{2D36EC91-13E3-4054-96D2-A8BF9E60116A}" sibTransId="{38C89DCD-7FD3-4662-BD46-D95B58B36D29}"/>
    <dgm:cxn modelId="{B5A11EE3-7C40-4F02-AEF5-0F52AEB146EE}" srcId="{9F0345D4-B17B-471E-B4BC-559F839FEEDB}" destId="{83E7E501-5414-4ABA-8D8C-B32D5D1208BF}" srcOrd="0" destOrd="0" parTransId="{F13467A5-5F18-4564-B759-1B80ACAB5BAC}" sibTransId="{C500EE16-B79E-4059-BE0E-937C1DD37316}"/>
    <dgm:cxn modelId="{4AF7FE03-F163-43D0-AD0A-58B96F99976C}" type="presOf" srcId="{38C89DCD-7FD3-4662-BD46-D95B58B36D29}" destId="{2B2B267B-C8D6-4252-A08D-45CFF5D2EFA0}" srcOrd="0" destOrd="0" presId="urn:microsoft.com/office/officeart/2005/8/layout/cycle5"/>
    <dgm:cxn modelId="{03728A95-DED2-48FF-A0AD-CCDC26A90510}" type="presOf" srcId="{CA046393-A178-4795-B8E3-1669EEF0FB10}" destId="{35DC65F4-4193-4D63-BDBD-4782641DEC2E}" srcOrd="0" destOrd="0" presId="urn:microsoft.com/office/officeart/2005/8/layout/cycle5"/>
    <dgm:cxn modelId="{CB283F02-E1D1-4ED6-8EE8-81DC394782D7}" type="presOf" srcId="{F7E1B9EB-1AEA-4F3D-B508-C4B5F3884BF3}" destId="{AAC9027F-82E2-47BF-B472-B641158B8FFC}" srcOrd="0" destOrd="0" presId="urn:microsoft.com/office/officeart/2005/8/layout/cycle5"/>
    <dgm:cxn modelId="{F3CF670F-21DC-4E2A-839B-F5D1D20364BB}" type="presOf" srcId="{B44B0D01-0293-4A83-83D9-85800B83F852}" destId="{D1434E02-CDA6-4091-8DDC-5A1EE9FB9AF2}" srcOrd="0" destOrd="0" presId="urn:microsoft.com/office/officeart/2005/8/layout/cycle5"/>
    <dgm:cxn modelId="{8626E55A-FCF5-46A8-86ED-9686ED858AA2}" type="presOf" srcId="{95E7E576-25E3-4426-8B38-6E6D554CD3B2}" destId="{312BB649-5533-48DB-8BCD-5018DC4E9732}" srcOrd="0" destOrd="0" presId="urn:microsoft.com/office/officeart/2005/8/layout/cycle5"/>
    <dgm:cxn modelId="{BA9F5C9D-E58B-44BB-AC6A-D0EDFC1DCF88}" srcId="{9F0345D4-B17B-471E-B4BC-559F839FEEDB}" destId="{79A167DE-16F4-49A0-9CA1-C5048442B7BB}" srcOrd="1" destOrd="0" parTransId="{F3A2B125-6746-460E-B6A1-0EFE66444D6A}" sibTransId="{60AF5B07-DA58-458C-ADEF-01F54E0FD675}"/>
    <dgm:cxn modelId="{C1087641-AA00-468A-B9B0-62537E0864C8}" srcId="{9F0345D4-B17B-471E-B4BC-559F839FEEDB}" destId="{CA046393-A178-4795-B8E3-1669EEF0FB10}" srcOrd="4" destOrd="0" parTransId="{EBA0098F-06AA-4761-B053-78E923C37018}" sibTransId="{95E7E576-25E3-4426-8B38-6E6D554CD3B2}"/>
    <dgm:cxn modelId="{CAEE6FF8-CB87-4D19-B2DC-2766505A65C5}" srcId="{9F0345D4-B17B-471E-B4BC-559F839FEEDB}" destId="{9AB519DB-8E8B-4A3A-B267-5BABF6F68467}" srcOrd="2" destOrd="0" parTransId="{F0B82C9D-1C6C-4D2F-BF0B-D3FF183BB517}" sibTransId="{F7E1B9EB-1AEA-4F3D-B508-C4B5F3884BF3}"/>
    <dgm:cxn modelId="{548A76BD-9CE9-4DF0-8349-1AEB29CA969D}" type="presParOf" srcId="{B6F7E650-410A-4EDC-9466-1565A1500AC2}" destId="{207F8D5D-D1AE-4C0E-9B50-F809C2D1709B}" srcOrd="0" destOrd="0" presId="urn:microsoft.com/office/officeart/2005/8/layout/cycle5"/>
    <dgm:cxn modelId="{2DC45698-BDAB-4AE7-B20E-95E6751EB4C0}" type="presParOf" srcId="{B6F7E650-410A-4EDC-9466-1565A1500AC2}" destId="{ED5217A5-0D81-4DCA-9E06-FCD84D2ECE66}" srcOrd="1" destOrd="0" presId="urn:microsoft.com/office/officeart/2005/8/layout/cycle5"/>
    <dgm:cxn modelId="{FA089B03-1F15-42C6-96F9-66540EB73CEC}" type="presParOf" srcId="{B6F7E650-410A-4EDC-9466-1565A1500AC2}" destId="{E02CFC6B-41B4-420E-8A21-A96B5E0E1B34}" srcOrd="2" destOrd="0" presId="urn:microsoft.com/office/officeart/2005/8/layout/cycle5"/>
    <dgm:cxn modelId="{EDA3FD6A-65F4-41B5-B1C4-B7EA0B24473D}" type="presParOf" srcId="{B6F7E650-410A-4EDC-9466-1565A1500AC2}" destId="{9A4EF935-63D8-46E6-9DA5-08B87575CF35}" srcOrd="3" destOrd="0" presId="urn:microsoft.com/office/officeart/2005/8/layout/cycle5"/>
    <dgm:cxn modelId="{8B2D17CC-259A-41D8-98EF-58C7864C9DFF}" type="presParOf" srcId="{B6F7E650-410A-4EDC-9466-1565A1500AC2}" destId="{CBABF509-F5F6-40A1-9185-99F6EE9334BF}" srcOrd="4" destOrd="0" presId="urn:microsoft.com/office/officeart/2005/8/layout/cycle5"/>
    <dgm:cxn modelId="{3B391E0B-EDB0-46F2-803C-6DBF49FC02FB}" type="presParOf" srcId="{B6F7E650-410A-4EDC-9466-1565A1500AC2}" destId="{352FB71B-43DA-4758-8966-1570CF9881B6}" srcOrd="5" destOrd="0" presId="urn:microsoft.com/office/officeart/2005/8/layout/cycle5"/>
    <dgm:cxn modelId="{EEE4CD4A-17F1-4862-8C7F-A7AE3654FFAC}" type="presParOf" srcId="{B6F7E650-410A-4EDC-9466-1565A1500AC2}" destId="{35FAE425-9691-4E61-BF68-E8E6A3816801}" srcOrd="6" destOrd="0" presId="urn:microsoft.com/office/officeart/2005/8/layout/cycle5"/>
    <dgm:cxn modelId="{4D73AC8C-B4D1-49AE-AFBF-944A46D1A158}" type="presParOf" srcId="{B6F7E650-410A-4EDC-9466-1565A1500AC2}" destId="{CCE51B20-4FA0-440C-AEFE-611088BA6158}" srcOrd="7" destOrd="0" presId="urn:microsoft.com/office/officeart/2005/8/layout/cycle5"/>
    <dgm:cxn modelId="{19AD81DA-27DD-40C4-B863-7DC78096F61F}" type="presParOf" srcId="{B6F7E650-410A-4EDC-9466-1565A1500AC2}" destId="{AAC9027F-82E2-47BF-B472-B641158B8FFC}" srcOrd="8" destOrd="0" presId="urn:microsoft.com/office/officeart/2005/8/layout/cycle5"/>
    <dgm:cxn modelId="{E3E99256-C7D2-49D4-9FA8-E69423C3FDA3}" type="presParOf" srcId="{B6F7E650-410A-4EDC-9466-1565A1500AC2}" destId="{D1434E02-CDA6-4091-8DDC-5A1EE9FB9AF2}" srcOrd="9" destOrd="0" presId="urn:microsoft.com/office/officeart/2005/8/layout/cycle5"/>
    <dgm:cxn modelId="{980A0792-7209-4452-90B7-49F8379CCB19}" type="presParOf" srcId="{B6F7E650-410A-4EDC-9466-1565A1500AC2}" destId="{EC7F8EB5-DA4B-4189-BEDF-5ED8AC3B57FB}" srcOrd="10" destOrd="0" presId="urn:microsoft.com/office/officeart/2005/8/layout/cycle5"/>
    <dgm:cxn modelId="{642BE82A-2FB5-4DE7-A6A0-90CDD4F5E9D5}" type="presParOf" srcId="{B6F7E650-410A-4EDC-9466-1565A1500AC2}" destId="{2B2B267B-C8D6-4252-A08D-45CFF5D2EFA0}" srcOrd="11" destOrd="0" presId="urn:microsoft.com/office/officeart/2005/8/layout/cycle5"/>
    <dgm:cxn modelId="{20077C46-E7BB-43C4-9EE2-455B49C2CB88}" type="presParOf" srcId="{B6F7E650-410A-4EDC-9466-1565A1500AC2}" destId="{35DC65F4-4193-4D63-BDBD-4782641DEC2E}" srcOrd="12" destOrd="0" presId="urn:microsoft.com/office/officeart/2005/8/layout/cycle5"/>
    <dgm:cxn modelId="{65189A76-6CD1-444A-B817-E405A30A0000}" type="presParOf" srcId="{B6F7E650-410A-4EDC-9466-1565A1500AC2}" destId="{DF6668A7-7B86-4C09-B13A-AF366D94B394}" srcOrd="13" destOrd="0" presId="urn:microsoft.com/office/officeart/2005/8/layout/cycle5"/>
    <dgm:cxn modelId="{2D13DCB8-8280-4A04-A9EF-D1549C1FBF32}" type="presParOf" srcId="{B6F7E650-410A-4EDC-9466-1565A1500AC2}" destId="{312BB649-5533-48DB-8BCD-5018DC4E9732}" srcOrd="14" destOrd="0" presId="urn:microsoft.com/office/officeart/2005/8/layout/cycle5"/>
  </dgm:cxnLst>
  <dgm:bg/>
  <dgm:whole/>
</dgm:dataModel>
</file>

<file path=ppt/diagrams/data9.xml><?xml version="1.0" encoding="utf-8"?>
<dgm:dataModel xmlns:dgm="http://schemas.openxmlformats.org/drawingml/2006/diagram" xmlns:a="http://schemas.openxmlformats.org/drawingml/2006/main">
  <dgm:ptLst>
    <dgm:pt modelId="{9F0345D4-B17B-471E-B4BC-559F839FEEDB}" type="doc">
      <dgm:prSet loTypeId="urn:microsoft.com/office/officeart/2005/8/layout/cycle5" loCatId="cycle" qsTypeId="urn:microsoft.com/office/officeart/2005/8/quickstyle/simple1" qsCatId="simple" csTypeId="urn:microsoft.com/office/officeart/2005/8/colors/accent3_2" csCatId="accent3" phldr="1"/>
      <dgm:spPr/>
      <dgm:t>
        <a:bodyPr/>
        <a:lstStyle/>
        <a:p>
          <a:endParaRPr lang="da-DK"/>
        </a:p>
      </dgm:t>
    </dgm:pt>
    <dgm:pt modelId="{14273463-1D02-4970-9732-3FEBE99D22A2}">
      <dgm:prSet/>
      <dgm:spPr/>
      <dgm:t>
        <a:bodyPr/>
        <a:lstStyle/>
        <a:p>
          <a:r>
            <a:rPr lang="en-US" b="0" i="0" dirty="0" smtClean="0"/>
            <a:t>Participatory Design</a:t>
          </a:r>
          <a:endParaRPr lang="en-US" dirty="0"/>
        </a:p>
      </dgm:t>
    </dgm:pt>
    <dgm:pt modelId="{E44687C4-F6D1-45A4-8134-7DF9C1C6624B}" type="parTrans" cxnId="{D3A8ED14-E288-45A7-BEEA-C7D385B9346E}">
      <dgm:prSet/>
      <dgm:spPr/>
      <dgm:t>
        <a:bodyPr/>
        <a:lstStyle/>
        <a:p>
          <a:endParaRPr lang="da-DK"/>
        </a:p>
      </dgm:t>
    </dgm:pt>
    <dgm:pt modelId="{FA2E79EF-C9E7-4AB6-ABDD-0252A1B4D515}" type="sibTrans" cxnId="{D3A8ED14-E288-45A7-BEEA-C7D385B9346E}">
      <dgm:prSet/>
      <dgm:spPr/>
      <dgm:t>
        <a:bodyPr/>
        <a:lstStyle/>
        <a:p>
          <a:endParaRPr lang="da-DK"/>
        </a:p>
      </dgm:t>
    </dgm:pt>
    <dgm:pt modelId="{C65E6B07-37EE-4C04-943E-5057A4B69443}">
      <dgm:prSet/>
      <dgm:spPr/>
      <dgm:t>
        <a:bodyPr/>
        <a:lstStyle/>
        <a:p>
          <a:r>
            <a:rPr lang="en-US" b="0" i="0" dirty="0" smtClean="0"/>
            <a:t>Feasibility Evaluation</a:t>
          </a:r>
          <a:endParaRPr lang="en-US" dirty="0"/>
        </a:p>
      </dgm:t>
    </dgm:pt>
    <dgm:pt modelId="{C5AF57E8-FFA9-4542-A1AD-A1717472314B}" type="parTrans" cxnId="{1E918CA8-DAF6-4E3C-B7FF-BE7E0651E7F1}">
      <dgm:prSet/>
      <dgm:spPr/>
      <dgm:t>
        <a:bodyPr/>
        <a:lstStyle/>
        <a:p>
          <a:endParaRPr lang="da-DK"/>
        </a:p>
      </dgm:t>
    </dgm:pt>
    <dgm:pt modelId="{2F78DAE0-D420-4A53-8A72-063F2B8650A1}" type="sibTrans" cxnId="{1E918CA8-DAF6-4E3C-B7FF-BE7E0651E7F1}">
      <dgm:prSet/>
      <dgm:spPr/>
      <dgm:t>
        <a:bodyPr/>
        <a:lstStyle/>
        <a:p>
          <a:endParaRPr lang="da-DK"/>
        </a:p>
      </dgm:t>
    </dgm:pt>
    <dgm:pt modelId="{7B8B2411-6467-466C-A377-837CB7C1F2E2}">
      <dgm:prSet/>
      <dgm:spPr/>
      <dgm:t>
        <a:bodyPr/>
        <a:lstStyle/>
        <a:p>
          <a:r>
            <a:rPr lang="en-US" b="0" i="0" dirty="0" smtClean="0"/>
            <a:t>Software Design</a:t>
          </a:r>
          <a:endParaRPr lang="en-US" dirty="0"/>
        </a:p>
      </dgm:t>
    </dgm:pt>
    <dgm:pt modelId="{58A91308-03D7-43FF-8792-2713C607E053}" type="parTrans" cxnId="{B73AF8CD-0C4C-45E7-83A5-54C719348667}">
      <dgm:prSet/>
      <dgm:spPr/>
      <dgm:t>
        <a:bodyPr/>
        <a:lstStyle/>
        <a:p>
          <a:endParaRPr lang="da-DK"/>
        </a:p>
      </dgm:t>
    </dgm:pt>
    <dgm:pt modelId="{ECD755DF-4C5E-4D59-8586-7567284ADAF9}" type="sibTrans" cxnId="{B73AF8CD-0C4C-45E7-83A5-54C719348667}">
      <dgm:prSet/>
      <dgm:spPr/>
      <dgm:t>
        <a:bodyPr/>
        <a:lstStyle/>
        <a:p>
          <a:endParaRPr lang="da-DK"/>
        </a:p>
      </dgm:t>
    </dgm:pt>
    <dgm:pt modelId="{6035DA3C-341E-4588-ACFA-9CC566A6727A}">
      <dgm:prSet/>
      <dgm:spPr/>
      <dgm:t>
        <a:bodyPr/>
        <a:lstStyle/>
        <a:p>
          <a:r>
            <a:rPr lang="en-US" b="0" i="0" dirty="0" smtClean="0"/>
            <a:t>Prototype</a:t>
          </a:r>
          <a:endParaRPr lang="en-US" dirty="0"/>
        </a:p>
      </dgm:t>
    </dgm:pt>
    <dgm:pt modelId="{86FB6E2D-D34C-4B14-9D38-A57CA086D676}" type="parTrans" cxnId="{610E8AF6-5687-4694-91FE-9BE6078DCEB6}">
      <dgm:prSet/>
      <dgm:spPr/>
      <dgm:t>
        <a:bodyPr/>
        <a:lstStyle/>
        <a:p>
          <a:endParaRPr lang="da-DK"/>
        </a:p>
      </dgm:t>
    </dgm:pt>
    <dgm:pt modelId="{BEFB78FA-B0C1-49D8-B1C2-2EFA6E1B080C}" type="sibTrans" cxnId="{610E8AF6-5687-4694-91FE-9BE6078DCEB6}">
      <dgm:prSet/>
      <dgm:spPr/>
      <dgm:t>
        <a:bodyPr/>
        <a:lstStyle/>
        <a:p>
          <a:endParaRPr lang="da-DK"/>
        </a:p>
      </dgm:t>
    </dgm:pt>
    <dgm:pt modelId="{95414F8A-0F78-45F8-8D9F-0AB21B5F2AAB}">
      <dgm:prSet/>
      <dgm:spPr/>
      <dgm:t>
        <a:bodyPr/>
        <a:lstStyle/>
        <a:p>
          <a:r>
            <a:rPr lang="en-US" b="0" i="0" dirty="0" smtClean="0"/>
            <a:t>Presentation </a:t>
          </a:r>
          <a:endParaRPr lang="en-US" dirty="0"/>
        </a:p>
      </dgm:t>
    </dgm:pt>
    <dgm:pt modelId="{01D9C92E-0680-48F4-BF62-A1A59970B1C4}" type="parTrans" cxnId="{73AD96A7-EEC3-46ED-AF2D-1A1C073C4020}">
      <dgm:prSet/>
      <dgm:spPr/>
      <dgm:t>
        <a:bodyPr/>
        <a:lstStyle/>
        <a:p>
          <a:endParaRPr lang="da-DK"/>
        </a:p>
      </dgm:t>
    </dgm:pt>
    <dgm:pt modelId="{B52EF4F2-462C-4D07-BBA3-B763D29F7C33}" type="sibTrans" cxnId="{73AD96A7-EEC3-46ED-AF2D-1A1C073C4020}">
      <dgm:prSet/>
      <dgm:spPr/>
      <dgm:t>
        <a:bodyPr/>
        <a:lstStyle/>
        <a:p>
          <a:endParaRPr lang="da-DK"/>
        </a:p>
      </dgm:t>
    </dgm:pt>
    <dgm:pt modelId="{B6F7E650-410A-4EDC-9466-1565A1500AC2}" type="pres">
      <dgm:prSet presAssocID="{9F0345D4-B17B-471E-B4BC-559F839FEEDB}" presName="cycle" presStyleCnt="0">
        <dgm:presLayoutVars>
          <dgm:dir/>
          <dgm:resizeHandles val="exact"/>
        </dgm:presLayoutVars>
      </dgm:prSet>
      <dgm:spPr/>
      <dgm:t>
        <a:bodyPr/>
        <a:lstStyle/>
        <a:p>
          <a:endParaRPr lang="da-DK"/>
        </a:p>
      </dgm:t>
    </dgm:pt>
    <dgm:pt modelId="{23385E23-76FD-4716-BA39-B33C0E450689}" type="pres">
      <dgm:prSet presAssocID="{14273463-1D02-4970-9732-3FEBE99D22A2}" presName="node" presStyleLbl="node1" presStyleIdx="0" presStyleCnt="5">
        <dgm:presLayoutVars>
          <dgm:bulletEnabled val="1"/>
        </dgm:presLayoutVars>
      </dgm:prSet>
      <dgm:spPr/>
    </dgm:pt>
    <dgm:pt modelId="{9D7B67D9-941D-4611-931E-A48F2FE77BE9}" type="pres">
      <dgm:prSet presAssocID="{14273463-1D02-4970-9732-3FEBE99D22A2}" presName="spNode" presStyleCnt="0"/>
      <dgm:spPr/>
    </dgm:pt>
    <dgm:pt modelId="{C61C0754-4029-4511-B9F7-523909A511B2}" type="pres">
      <dgm:prSet presAssocID="{FA2E79EF-C9E7-4AB6-ABDD-0252A1B4D515}" presName="sibTrans" presStyleLbl="sibTrans1D1" presStyleIdx="0" presStyleCnt="5"/>
      <dgm:spPr/>
    </dgm:pt>
    <dgm:pt modelId="{B71739B4-6FF1-4680-AF54-5365E178C270}" type="pres">
      <dgm:prSet presAssocID="{C65E6B07-37EE-4C04-943E-5057A4B69443}" presName="node" presStyleLbl="node1" presStyleIdx="1" presStyleCnt="5">
        <dgm:presLayoutVars>
          <dgm:bulletEnabled val="1"/>
        </dgm:presLayoutVars>
      </dgm:prSet>
      <dgm:spPr/>
    </dgm:pt>
    <dgm:pt modelId="{45D17D7B-E0B2-4ECA-BDFF-61D93BA07501}" type="pres">
      <dgm:prSet presAssocID="{C65E6B07-37EE-4C04-943E-5057A4B69443}" presName="spNode" presStyleCnt="0"/>
      <dgm:spPr/>
    </dgm:pt>
    <dgm:pt modelId="{E8179D04-B33B-4E9F-BFAD-8B6FA0E225BA}" type="pres">
      <dgm:prSet presAssocID="{2F78DAE0-D420-4A53-8A72-063F2B8650A1}" presName="sibTrans" presStyleLbl="sibTrans1D1" presStyleIdx="1" presStyleCnt="5"/>
      <dgm:spPr/>
    </dgm:pt>
    <dgm:pt modelId="{7AD94A6B-1A2B-4D93-BF10-2670EA3C7B8B}" type="pres">
      <dgm:prSet presAssocID="{7B8B2411-6467-466C-A377-837CB7C1F2E2}" presName="node" presStyleLbl="node1" presStyleIdx="2" presStyleCnt="5">
        <dgm:presLayoutVars>
          <dgm:bulletEnabled val="1"/>
        </dgm:presLayoutVars>
      </dgm:prSet>
      <dgm:spPr/>
    </dgm:pt>
    <dgm:pt modelId="{8B7B1CDF-F8D7-42C3-BBE7-4657C258306A}" type="pres">
      <dgm:prSet presAssocID="{7B8B2411-6467-466C-A377-837CB7C1F2E2}" presName="spNode" presStyleCnt="0"/>
      <dgm:spPr/>
    </dgm:pt>
    <dgm:pt modelId="{BBAB87C5-F1A2-4DF9-A883-6D0B91A1158E}" type="pres">
      <dgm:prSet presAssocID="{ECD755DF-4C5E-4D59-8586-7567284ADAF9}" presName="sibTrans" presStyleLbl="sibTrans1D1" presStyleIdx="2" presStyleCnt="5"/>
      <dgm:spPr/>
    </dgm:pt>
    <dgm:pt modelId="{E57ED1F4-DCAF-4155-8CC8-A5FD8A4891BD}" type="pres">
      <dgm:prSet presAssocID="{6035DA3C-341E-4588-ACFA-9CC566A6727A}" presName="node" presStyleLbl="node1" presStyleIdx="3" presStyleCnt="5">
        <dgm:presLayoutVars>
          <dgm:bulletEnabled val="1"/>
        </dgm:presLayoutVars>
      </dgm:prSet>
      <dgm:spPr/>
    </dgm:pt>
    <dgm:pt modelId="{8F324FE1-C29D-4DD0-BACB-10F8AC2116E7}" type="pres">
      <dgm:prSet presAssocID="{6035DA3C-341E-4588-ACFA-9CC566A6727A}" presName="spNode" presStyleCnt="0"/>
      <dgm:spPr/>
    </dgm:pt>
    <dgm:pt modelId="{E10E3B2A-2105-4702-8F1E-54D22FAAF4FD}" type="pres">
      <dgm:prSet presAssocID="{BEFB78FA-B0C1-49D8-B1C2-2EFA6E1B080C}" presName="sibTrans" presStyleLbl="sibTrans1D1" presStyleIdx="3" presStyleCnt="5"/>
      <dgm:spPr/>
    </dgm:pt>
    <dgm:pt modelId="{4115F2F7-FFB0-4D83-A209-6E5BA5F07806}" type="pres">
      <dgm:prSet presAssocID="{95414F8A-0F78-45F8-8D9F-0AB21B5F2AAB}" presName="node" presStyleLbl="node1" presStyleIdx="4" presStyleCnt="5">
        <dgm:presLayoutVars>
          <dgm:bulletEnabled val="1"/>
        </dgm:presLayoutVars>
      </dgm:prSet>
      <dgm:spPr/>
    </dgm:pt>
    <dgm:pt modelId="{97DCCE8F-AB6F-4A98-A74C-8F6CCE67D2C2}" type="pres">
      <dgm:prSet presAssocID="{95414F8A-0F78-45F8-8D9F-0AB21B5F2AAB}" presName="spNode" presStyleCnt="0"/>
      <dgm:spPr/>
    </dgm:pt>
    <dgm:pt modelId="{3BEC1F9C-1CDC-4304-A0A1-F0D6F5803DE2}" type="pres">
      <dgm:prSet presAssocID="{B52EF4F2-462C-4D07-BBA3-B763D29F7C33}" presName="sibTrans" presStyleLbl="sibTrans1D1" presStyleIdx="4" presStyleCnt="5"/>
      <dgm:spPr/>
    </dgm:pt>
  </dgm:ptLst>
  <dgm:cxnLst>
    <dgm:cxn modelId="{D3A8ED14-E288-45A7-BEEA-C7D385B9346E}" srcId="{9F0345D4-B17B-471E-B4BC-559F839FEEDB}" destId="{14273463-1D02-4970-9732-3FEBE99D22A2}" srcOrd="0" destOrd="0" parTransId="{E44687C4-F6D1-45A4-8134-7DF9C1C6624B}" sibTransId="{FA2E79EF-C9E7-4AB6-ABDD-0252A1B4D515}"/>
    <dgm:cxn modelId="{CC7F990B-88F8-4CCD-9CD9-7A405638603D}" type="presOf" srcId="{14273463-1D02-4970-9732-3FEBE99D22A2}" destId="{23385E23-76FD-4716-BA39-B33C0E450689}" srcOrd="0" destOrd="0" presId="urn:microsoft.com/office/officeart/2005/8/layout/cycle5"/>
    <dgm:cxn modelId="{9283C584-6C25-4097-8BD2-D3816B41F53E}" type="presOf" srcId="{2F78DAE0-D420-4A53-8A72-063F2B8650A1}" destId="{E8179D04-B33B-4E9F-BFAD-8B6FA0E225BA}" srcOrd="0" destOrd="0" presId="urn:microsoft.com/office/officeart/2005/8/layout/cycle5"/>
    <dgm:cxn modelId="{848F8A88-0282-47CA-92FE-6DC2AC7E0CCD}" type="presOf" srcId="{ECD755DF-4C5E-4D59-8586-7567284ADAF9}" destId="{BBAB87C5-F1A2-4DF9-A883-6D0B91A1158E}" srcOrd="0" destOrd="0" presId="urn:microsoft.com/office/officeart/2005/8/layout/cycle5"/>
    <dgm:cxn modelId="{5E2C84B5-48D6-44B9-B1D6-1EA0556F01CC}" type="presOf" srcId="{9F0345D4-B17B-471E-B4BC-559F839FEEDB}" destId="{B6F7E650-410A-4EDC-9466-1565A1500AC2}" srcOrd="0" destOrd="0" presId="urn:microsoft.com/office/officeart/2005/8/layout/cycle5"/>
    <dgm:cxn modelId="{C780EA1E-8896-4AEC-A4A3-58F68CA45476}" type="presOf" srcId="{FA2E79EF-C9E7-4AB6-ABDD-0252A1B4D515}" destId="{C61C0754-4029-4511-B9F7-523909A511B2}" srcOrd="0" destOrd="0" presId="urn:microsoft.com/office/officeart/2005/8/layout/cycle5"/>
    <dgm:cxn modelId="{A9E91E75-4705-4E95-A8B3-0B1F17A768F0}" type="presOf" srcId="{7B8B2411-6467-466C-A377-837CB7C1F2E2}" destId="{7AD94A6B-1A2B-4D93-BF10-2670EA3C7B8B}" srcOrd="0" destOrd="0" presId="urn:microsoft.com/office/officeart/2005/8/layout/cycle5"/>
    <dgm:cxn modelId="{92B357D3-CC54-4A3C-97BF-34877B9648D5}" type="presOf" srcId="{C65E6B07-37EE-4C04-943E-5057A4B69443}" destId="{B71739B4-6FF1-4680-AF54-5365E178C270}" srcOrd="0" destOrd="0" presId="urn:microsoft.com/office/officeart/2005/8/layout/cycle5"/>
    <dgm:cxn modelId="{DC76B332-779A-4B7C-A099-6881263344DD}" type="presOf" srcId="{B52EF4F2-462C-4D07-BBA3-B763D29F7C33}" destId="{3BEC1F9C-1CDC-4304-A0A1-F0D6F5803DE2}" srcOrd="0" destOrd="0" presId="urn:microsoft.com/office/officeart/2005/8/layout/cycle5"/>
    <dgm:cxn modelId="{1E918CA8-DAF6-4E3C-B7FF-BE7E0651E7F1}" srcId="{9F0345D4-B17B-471E-B4BC-559F839FEEDB}" destId="{C65E6B07-37EE-4C04-943E-5057A4B69443}" srcOrd="1" destOrd="0" parTransId="{C5AF57E8-FFA9-4542-A1AD-A1717472314B}" sibTransId="{2F78DAE0-D420-4A53-8A72-063F2B8650A1}"/>
    <dgm:cxn modelId="{4710DCF7-83F1-4B52-9FF6-5DE8D667610F}" type="presOf" srcId="{6035DA3C-341E-4588-ACFA-9CC566A6727A}" destId="{E57ED1F4-DCAF-4155-8CC8-A5FD8A4891BD}" srcOrd="0" destOrd="0" presId="urn:microsoft.com/office/officeart/2005/8/layout/cycle5"/>
    <dgm:cxn modelId="{73AD96A7-EEC3-46ED-AF2D-1A1C073C4020}" srcId="{9F0345D4-B17B-471E-B4BC-559F839FEEDB}" destId="{95414F8A-0F78-45F8-8D9F-0AB21B5F2AAB}" srcOrd="4" destOrd="0" parTransId="{01D9C92E-0680-48F4-BF62-A1A59970B1C4}" sibTransId="{B52EF4F2-462C-4D07-BBA3-B763D29F7C33}"/>
    <dgm:cxn modelId="{B73AF8CD-0C4C-45E7-83A5-54C719348667}" srcId="{9F0345D4-B17B-471E-B4BC-559F839FEEDB}" destId="{7B8B2411-6467-466C-A377-837CB7C1F2E2}" srcOrd="2" destOrd="0" parTransId="{58A91308-03D7-43FF-8792-2713C607E053}" sibTransId="{ECD755DF-4C5E-4D59-8586-7567284ADAF9}"/>
    <dgm:cxn modelId="{3F5F4E13-99D0-41C6-ACC7-815D43302FF0}" type="presOf" srcId="{95414F8A-0F78-45F8-8D9F-0AB21B5F2AAB}" destId="{4115F2F7-FFB0-4D83-A209-6E5BA5F07806}" srcOrd="0" destOrd="0" presId="urn:microsoft.com/office/officeart/2005/8/layout/cycle5"/>
    <dgm:cxn modelId="{74BB31E2-927F-4D98-A095-56EC6F0B7531}" type="presOf" srcId="{BEFB78FA-B0C1-49D8-B1C2-2EFA6E1B080C}" destId="{E10E3B2A-2105-4702-8F1E-54D22FAAF4FD}" srcOrd="0" destOrd="0" presId="urn:microsoft.com/office/officeart/2005/8/layout/cycle5"/>
    <dgm:cxn modelId="{610E8AF6-5687-4694-91FE-9BE6078DCEB6}" srcId="{9F0345D4-B17B-471E-B4BC-559F839FEEDB}" destId="{6035DA3C-341E-4588-ACFA-9CC566A6727A}" srcOrd="3" destOrd="0" parTransId="{86FB6E2D-D34C-4B14-9D38-A57CA086D676}" sibTransId="{BEFB78FA-B0C1-49D8-B1C2-2EFA6E1B080C}"/>
    <dgm:cxn modelId="{FAA8D940-358C-4D10-8E69-729953BCF3C6}" type="presParOf" srcId="{B6F7E650-410A-4EDC-9466-1565A1500AC2}" destId="{23385E23-76FD-4716-BA39-B33C0E450689}" srcOrd="0" destOrd="0" presId="urn:microsoft.com/office/officeart/2005/8/layout/cycle5"/>
    <dgm:cxn modelId="{ED37EA61-8068-460B-9729-C30DE6A80C8A}" type="presParOf" srcId="{B6F7E650-410A-4EDC-9466-1565A1500AC2}" destId="{9D7B67D9-941D-4611-931E-A48F2FE77BE9}" srcOrd="1" destOrd="0" presId="urn:microsoft.com/office/officeart/2005/8/layout/cycle5"/>
    <dgm:cxn modelId="{99886583-45F8-4262-BD65-55DB96A94812}" type="presParOf" srcId="{B6F7E650-410A-4EDC-9466-1565A1500AC2}" destId="{C61C0754-4029-4511-B9F7-523909A511B2}" srcOrd="2" destOrd="0" presId="urn:microsoft.com/office/officeart/2005/8/layout/cycle5"/>
    <dgm:cxn modelId="{2680E4FE-3FA6-49A0-AC7C-0AE36D32082F}" type="presParOf" srcId="{B6F7E650-410A-4EDC-9466-1565A1500AC2}" destId="{B71739B4-6FF1-4680-AF54-5365E178C270}" srcOrd="3" destOrd="0" presId="urn:microsoft.com/office/officeart/2005/8/layout/cycle5"/>
    <dgm:cxn modelId="{09896014-175A-4CAA-879F-16ABD1CC26CF}" type="presParOf" srcId="{B6F7E650-410A-4EDC-9466-1565A1500AC2}" destId="{45D17D7B-E0B2-4ECA-BDFF-61D93BA07501}" srcOrd="4" destOrd="0" presId="urn:microsoft.com/office/officeart/2005/8/layout/cycle5"/>
    <dgm:cxn modelId="{D89A022D-65B5-4037-A8D9-39A399D4EBF5}" type="presParOf" srcId="{B6F7E650-410A-4EDC-9466-1565A1500AC2}" destId="{E8179D04-B33B-4E9F-BFAD-8B6FA0E225BA}" srcOrd="5" destOrd="0" presId="urn:microsoft.com/office/officeart/2005/8/layout/cycle5"/>
    <dgm:cxn modelId="{C946E26A-46C0-43E3-80E5-A28FAC507BDD}" type="presParOf" srcId="{B6F7E650-410A-4EDC-9466-1565A1500AC2}" destId="{7AD94A6B-1A2B-4D93-BF10-2670EA3C7B8B}" srcOrd="6" destOrd="0" presId="urn:microsoft.com/office/officeart/2005/8/layout/cycle5"/>
    <dgm:cxn modelId="{6922A54A-D763-4874-A869-EB088F34DB9F}" type="presParOf" srcId="{B6F7E650-410A-4EDC-9466-1565A1500AC2}" destId="{8B7B1CDF-F8D7-42C3-BBE7-4657C258306A}" srcOrd="7" destOrd="0" presId="urn:microsoft.com/office/officeart/2005/8/layout/cycle5"/>
    <dgm:cxn modelId="{679AB189-A284-4F6C-A485-217E9651694D}" type="presParOf" srcId="{B6F7E650-410A-4EDC-9466-1565A1500AC2}" destId="{BBAB87C5-F1A2-4DF9-A883-6D0B91A1158E}" srcOrd="8" destOrd="0" presId="urn:microsoft.com/office/officeart/2005/8/layout/cycle5"/>
    <dgm:cxn modelId="{F8B27C3F-63B0-4CCA-BDDB-54B43B3D2E49}" type="presParOf" srcId="{B6F7E650-410A-4EDC-9466-1565A1500AC2}" destId="{E57ED1F4-DCAF-4155-8CC8-A5FD8A4891BD}" srcOrd="9" destOrd="0" presId="urn:microsoft.com/office/officeart/2005/8/layout/cycle5"/>
    <dgm:cxn modelId="{13CE0E10-B8B1-4C80-8AFB-5556EC23CF62}" type="presParOf" srcId="{B6F7E650-410A-4EDC-9466-1565A1500AC2}" destId="{8F324FE1-C29D-4DD0-BACB-10F8AC2116E7}" srcOrd="10" destOrd="0" presId="urn:microsoft.com/office/officeart/2005/8/layout/cycle5"/>
    <dgm:cxn modelId="{6A32608E-8C53-47A9-83AB-2DF0E7DBB464}" type="presParOf" srcId="{B6F7E650-410A-4EDC-9466-1565A1500AC2}" destId="{E10E3B2A-2105-4702-8F1E-54D22FAAF4FD}" srcOrd="11" destOrd="0" presId="urn:microsoft.com/office/officeart/2005/8/layout/cycle5"/>
    <dgm:cxn modelId="{67894BE6-55E8-42BB-A1C7-90D551156ECD}" type="presParOf" srcId="{B6F7E650-410A-4EDC-9466-1565A1500AC2}" destId="{4115F2F7-FFB0-4D83-A209-6E5BA5F07806}" srcOrd="12" destOrd="0" presId="urn:microsoft.com/office/officeart/2005/8/layout/cycle5"/>
    <dgm:cxn modelId="{4625A1FF-FAB4-4A1C-A003-577F4E2D4625}" type="presParOf" srcId="{B6F7E650-410A-4EDC-9466-1565A1500AC2}" destId="{97DCCE8F-AB6F-4A98-A74C-8F6CCE67D2C2}" srcOrd="13" destOrd="0" presId="urn:microsoft.com/office/officeart/2005/8/layout/cycle5"/>
    <dgm:cxn modelId="{6C0474E3-A202-40BD-978D-D4EC2968DD23}" type="presParOf" srcId="{B6F7E650-410A-4EDC-9466-1565A1500AC2}" destId="{3BEC1F9C-1CDC-4304-A0A1-F0D6F5803DE2}" srcOrd="14" destOrd="0" presId="urn:microsoft.com/office/officeart/2005/8/layout/cycle5"/>
  </dgm:cxnLst>
  <dgm:bg/>
  <dgm:whole/>
</dgm:dataModel>
</file>

<file path=ppt/diagrams/data10.xml><?xml version="1.0" encoding="utf-8"?>
<dgm:dataModel xmlns:dgm="http://schemas.openxmlformats.org/drawingml/2006/diagram" xmlns:a="http://schemas.openxmlformats.org/drawingml/2006/main">
  <dgm:ptLst>
    <dgm:pt modelId="{851C54A8-5B8D-4290-A8D0-76BAFE5923F8}" type="doc">
      <dgm:prSet loTypeId="urn:microsoft.com/office/officeart/2005/8/layout/chart3" loCatId="relationship" qsTypeId="urn:microsoft.com/office/officeart/2005/8/quickstyle/3d9" qsCatId="3D" csTypeId="urn:microsoft.com/office/officeart/2005/8/colors/accent0_3" csCatId="mainScheme" phldr="1"/>
      <dgm:spPr/>
    </dgm:pt>
    <dgm:pt modelId="{ED853C9B-25BA-40CD-A094-8FB07F312C97}">
      <dgm:prSet phldrT="[Text]"/>
      <dgm:spPr>
        <a:solidFill>
          <a:srgbClr val="FF0000"/>
        </a:solidFill>
      </dgm:spPr>
      <dgm:t>
        <a:bodyPr/>
        <a:lstStyle/>
        <a:p>
          <a:r>
            <a:rPr lang="da-DK" dirty="0" smtClean="0"/>
            <a:t>20%</a:t>
          </a:r>
          <a:endParaRPr lang="da-DK" dirty="0"/>
        </a:p>
      </dgm:t>
    </dgm:pt>
    <dgm:pt modelId="{77110FE2-B689-4B86-8F37-245DE7853520}" type="parTrans" cxnId="{28FA29F3-0981-4AB0-8548-A67F407C9842}">
      <dgm:prSet/>
      <dgm:spPr/>
      <dgm:t>
        <a:bodyPr/>
        <a:lstStyle/>
        <a:p>
          <a:endParaRPr lang="da-DK"/>
        </a:p>
      </dgm:t>
    </dgm:pt>
    <dgm:pt modelId="{1596685A-DA09-4704-A8B4-194E9AAB9DA0}" type="sibTrans" cxnId="{28FA29F3-0981-4AB0-8548-A67F407C9842}">
      <dgm:prSet/>
      <dgm:spPr/>
      <dgm:t>
        <a:bodyPr/>
        <a:lstStyle/>
        <a:p>
          <a:endParaRPr lang="da-DK"/>
        </a:p>
      </dgm:t>
    </dgm:pt>
    <dgm:pt modelId="{00E13109-1478-495C-8F11-332F4600C7C6}">
      <dgm:prSet phldrT="[Text]"/>
      <dgm:spPr/>
      <dgm:t>
        <a:bodyPr/>
        <a:lstStyle/>
        <a:p>
          <a:r>
            <a:rPr lang="da-DK" dirty="0" smtClean="0"/>
            <a:t> </a:t>
          </a:r>
          <a:endParaRPr lang="da-DK" dirty="0"/>
        </a:p>
      </dgm:t>
    </dgm:pt>
    <dgm:pt modelId="{32615685-1F77-412F-B22E-0C90B7321E8D}" type="parTrans" cxnId="{2E8D2DEB-29A3-42FE-A988-836510C38F6B}">
      <dgm:prSet/>
      <dgm:spPr/>
      <dgm:t>
        <a:bodyPr/>
        <a:lstStyle/>
        <a:p>
          <a:endParaRPr lang="da-DK"/>
        </a:p>
      </dgm:t>
    </dgm:pt>
    <dgm:pt modelId="{36FCE89A-EDCD-4A8F-8B48-3D319D1D20C1}" type="sibTrans" cxnId="{2E8D2DEB-29A3-42FE-A988-836510C38F6B}">
      <dgm:prSet/>
      <dgm:spPr/>
      <dgm:t>
        <a:bodyPr/>
        <a:lstStyle/>
        <a:p>
          <a:endParaRPr lang="da-DK"/>
        </a:p>
      </dgm:t>
    </dgm:pt>
    <dgm:pt modelId="{637CE3C1-A03C-4811-81B1-D52389F72C0D}">
      <dgm:prSet phldrT="[Text]"/>
      <dgm:spPr/>
      <dgm:t>
        <a:bodyPr/>
        <a:lstStyle/>
        <a:p>
          <a:r>
            <a:rPr lang="da-DK" dirty="0" smtClean="0"/>
            <a:t> </a:t>
          </a:r>
          <a:endParaRPr lang="da-DK" dirty="0"/>
        </a:p>
      </dgm:t>
    </dgm:pt>
    <dgm:pt modelId="{A5247C4D-E0B0-4A23-8FFC-A02B59124DA7}" type="parTrans" cxnId="{20BA3FCC-E08E-42B1-89A1-A42B077E41EA}">
      <dgm:prSet/>
      <dgm:spPr/>
      <dgm:t>
        <a:bodyPr/>
        <a:lstStyle/>
        <a:p>
          <a:endParaRPr lang="da-DK"/>
        </a:p>
      </dgm:t>
    </dgm:pt>
    <dgm:pt modelId="{0E9C1D17-E295-47DC-A8A3-68E0CF8DE4E2}" type="sibTrans" cxnId="{20BA3FCC-E08E-42B1-89A1-A42B077E41EA}">
      <dgm:prSet/>
      <dgm:spPr/>
      <dgm:t>
        <a:bodyPr/>
        <a:lstStyle/>
        <a:p>
          <a:endParaRPr lang="da-DK"/>
        </a:p>
      </dgm:t>
    </dgm:pt>
    <dgm:pt modelId="{9CC55377-AA90-4FD1-8F6F-39860C5C858A}" type="pres">
      <dgm:prSet presAssocID="{851C54A8-5B8D-4290-A8D0-76BAFE5923F8}" presName="compositeShape" presStyleCnt="0">
        <dgm:presLayoutVars>
          <dgm:chMax val="7"/>
          <dgm:dir/>
          <dgm:resizeHandles val="exact"/>
        </dgm:presLayoutVars>
      </dgm:prSet>
      <dgm:spPr/>
    </dgm:pt>
    <dgm:pt modelId="{91BD03B8-D4DE-4C91-819E-38271E057E2B}" type="pres">
      <dgm:prSet presAssocID="{851C54A8-5B8D-4290-A8D0-76BAFE5923F8}" presName="wedge1" presStyleLbl="node1" presStyleIdx="0" presStyleCnt="3"/>
      <dgm:spPr/>
      <dgm:t>
        <a:bodyPr/>
        <a:lstStyle/>
        <a:p>
          <a:endParaRPr lang="da-DK"/>
        </a:p>
      </dgm:t>
    </dgm:pt>
    <dgm:pt modelId="{0529FED0-5254-4E06-A411-2BBEB968955B}" type="pres">
      <dgm:prSet presAssocID="{851C54A8-5B8D-4290-A8D0-76BAFE5923F8}" presName="wedge1Tx" presStyleLbl="node1" presStyleIdx="0" presStyleCnt="3">
        <dgm:presLayoutVars>
          <dgm:chMax val="0"/>
          <dgm:chPref val="0"/>
          <dgm:bulletEnabled val="1"/>
        </dgm:presLayoutVars>
      </dgm:prSet>
      <dgm:spPr/>
      <dgm:t>
        <a:bodyPr/>
        <a:lstStyle/>
        <a:p>
          <a:endParaRPr lang="da-DK"/>
        </a:p>
      </dgm:t>
    </dgm:pt>
    <dgm:pt modelId="{312BABC2-CF57-41A5-8FBE-DCC910F4336D}" type="pres">
      <dgm:prSet presAssocID="{851C54A8-5B8D-4290-A8D0-76BAFE5923F8}" presName="wedge2" presStyleLbl="node1" presStyleIdx="1" presStyleCnt="3" custLinFactNeighborX="-736"/>
      <dgm:spPr/>
      <dgm:t>
        <a:bodyPr/>
        <a:lstStyle/>
        <a:p>
          <a:endParaRPr lang="da-DK"/>
        </a:p>
      </dgm:t>
    </dgm:pt>
    <dgm:pt modelId="{1A486C10-2A9C-4432-B316-CD02F56FA596}" type="pres">
      <dgm:prSet presAssocID="{851C54A8-5B8D-4290-A8D0-76BAFE5923F8}" presName="wedge2Tx" presStyleLbl="node1" presStyleIdx="1" presStyleCnt="3">
        <dgm:presLayoutVars>
          <dgm:chMax val="0"/>
          <dgm:chPref val="0"/>
          <dgm:bulletEnabled val="1"/>
        </dgm:presLayoutVars>
      </dgm:prSet>
      <dgm:spPr/>
      <dgm:t>
        <a:bodyPr/>
        <a:lstStyle/>
        <a:p>
          <a:endParaRPr lang="da-DK"/>
        </a:p>
      </dgm:t>
    </dgm:pt>
    <dgm:pt modelId="{AE1EAE83-DC41-465C-BD24-F87116F4BA9E}" type="pres">
      <dgm:prSet presAssocID="{851C54A8-5B8D-4290-A8D0-76BAFE5923F8}" presName="wedge3" presStyleLbl="node1" presStyleIdx="2" presStyleCnt="3"/>
      <dgm:spPr/>
      <dgm:t>
        <a:bodyPr/>
        <a:lstStyle/>
        <a:p>
          <a:endParaRPr lang="da-DK"/>
        </a:p>
      </dgm:t>
    </dgm:pt>
    <dgm:pt modelId="{FD907525-E39D-4D21-AC54-F4DCCD11B501}" type="pres">
      <dgm:prSet presAssocID="{851C54A8-5B8D-4290-A8D0-76BAFE5923F8}" presName="wedge3Tx" presStyleLbl="node1" presStyleIdx="2" presStyleCnt="3">
        <dgm:presLayoutVars>
          <dgm:chMax val="0"/>
          <dgm:chPref val="0"/>
          <dgm:bulletEnabled val="1"/>
        </dgm:presLayoutVars>
      </dgm:prSet>
      <dgm:spPr/>
      <dgm:t>
        <a:bodyPr/>
        <a:lstStyle/>
        <a:p>
          <a:endParaRPr lang="da-DK"/>
        </a:p>
      </dgm:t>
    </dgm:pt>
  </dgm:ptLst>
  <dgm:cxnLst>
    <dgm:cxn modelId="{0818FB7E-9DB4-454E-B4F0-04454A983E0D}" type="presOf" srcId="{637CE3C1-A03C-4811-81B1-D52389F72C0D}" destId="{AE1EAE83-DC41-465C-BD24-F87116F4BA9E}" srcOrd="0" destOrd="0" presId="urn:microsoft.com/office/officeart/2005/8/layout/chart3"/>
    <dgm:cxn modelId="{B9468F6F-F18F-4BDA-9086-95EDF4316C13}" type="presOf" srcId="{00E13109-1478-495C-8F11-332F4600C7C6}" destId="{1A486C10-2A9C-4432-B316-CD02F56FA596}" srcOrd="1" destOrd="0" presId="urn:microsoft.com/office/officeart/2005/8/layout/chart3"/>
    <dgm:cxn modelId="{EA91FCFB-2AF7-43F2-A7FB-5DEFBEF239DC}" type="presOf" srcId="{851C54A8-5B8D-4290-A8D0-76BAFE5923F8}" destId="{9CC55377-AA90-4FD1-8F6F-39860C5C858A}" srcOrd="0" destOrd="0" presId="urn:microsoft.com/office/officeart/2005/8/layout/chart3"/>
    <dgm:cxn modelId="{2E8D2DEB-29A3-42FE-A988-836510C38F6B}" srcId="{851C54A8-5B8D-4290-A8D0-76BAFE5923F8}" destId="{00E13109-1478-495C-8F11-332F4600C7C6}" srcOrd="1" destOrd="0" parTransId="{32615685-1F77-412F-B22E-0C90B7321E8D}" sibTransId="{36FCE89A-EDCD-4A8F-8B48-3D319D1D20C1}"/>
    <dgm:cxn modelId="{20BA3FCC-E08E-42B1-89A1-A42B077E41EA}" srcId="{851C54A8-5B8D-4290-A8D0-76BAFE5923F8}" destId="{637CE3C1-A03C-4811-81B1-D52389F72C0D}" srcOrd="2" destOrd="0" parTransId="{A5247C4D-E0B0-4A23-8FFC-A02B59124DA7}" sibTransId="{0E9C1D17-E295-47DC-A8A3-68E0CF8DE4E2}"/>
    <dgm:cxn modelId="{9CC1ADED-D0F8-4F59-90DD-3E17F257D90A}" type="presOf" srcId="{ED853C9B-25BA-40CD-A094-8FB07F312C97}" destId="{91BD03B8-D4DE-4C91-819E-38271E057E2B}" srcOrd="0" destOrd="0" presId="urn:microsoft.com/office/officeart/2005/8/layout/chart3"/>
    <dgm:cxn modelId="{2AF8928F-C15F-4908-A0AD-B7B663FA07B0}" type="presOf" srcId="{00E13109-1478-495C-8F11-332F4600C7C6}" destId="{312BABC2-CF57-41A5-8FBE-DCC910F4336D}" srcOrd="0" destOrd="0" presId="urn:microsoft.com/office/officeart/2005/8/layout/chart3"/>
    <dgm:cxn modelId="{8ED8BDB3-3898-4BCD-AD7E-BE75ED7BAC80}" type="presOf" srcId="{637CE3C1-A03C-4811-81B1-D52389F72C0D}" destId="{FD907525-E39D-4D21-AC54-F4DCCD11B501}" srcOrd="1" destOrd="0" presId="urn:microsoft.com/office/officeart/2005/8/layout/chart3"/>
    <dgm:cxn modelId="{28FA29F3-0981-4AB0-8548-A67F407C9842}" srcId="{851C54A8-5B8D-4290-A8D0-76BAFE5923F8}" destId="{ED853C9B-25BA-40CD-A094-8FB07F312C97}" srcOrd="0" destOrd="0" parTransId="{77110FE2-B689-4B86-8F37-245DE7853520}" sibTransId="{1596685A-DA09-4704-A8B4-194E9AAB9DA0}"/>
    <dgm:cxn modelId="{F97FD686-225F-4CF9-84EF-7742901FC7F1}" type="presOf" srcId="{ED853C9B-25BA-40CD-A094-8FB07F312C97}" destId="{0529FED0-5254-4E06-A411-2BBEB968955B}" srcOrd="1" destOrd="0" presId="urn:microsoft.com/office/officeart/2005/8/layout/chart3"/>
    <dgm:cxn modelId="{FDB9816E-C79F-49D9-A475-A89AD1FBBA43}" type="presParOf" srcId="{9CC55377-AA90-4FD1-8F6F-39860C5C858A}" destId="{91BD03B8-D4DE-4C91-819E-38271E057E2B}" srcOrd="0" destOrd="0" presId="urn:microsoft.com/office/officeart/2005/8/layout/chart3"/>
    <dgm:cxn modelId="{147A4A97-72C8-40A5-B998-4534BBF6B38E}" type="presParOf" srcId="{9CC55377-AA90-4FD1-8F6F-39860C5C858A}" destId="{0529FED0-5254-4E06-A411-2BBEB968955B}" srcOrd="1" destOrd="0" presId="urn:microsoft.com/office/officeart/2005/8/layout/chart3"/>
    <dgm:cxn modelId="{B07ECEC7-C523-4F91-A9FD-7489EFFD108D}" type="presParOf" srcId="{9CC55377-AA90-4FD1-8F6F-39860C5C858A}" destId="{312BABC2-CF57-41A5-8FBE-DCC910F4336D}" srcOrd="2" destOrd="0" presId="urn:microsoft.com/office/officeart/2005/8/layout/chart3"/>
    <dgm:cxn modelId="{4A1E88FA-3E85-4C08-AB1B-CE9A9C1A3A25}" type="presParOf" srcId="{9CC55377-AA90-4FD1-8F6F-39860C5C858A}" destId="{1A486C10-2A9C-4432-B316-CD02F56FA596}" srcOrd="3" destOrd="0" presId="urn:microsoft.com/office/officeart/2005/8/layout/chart3"/>
    <dgm:cxn modelId="{BA5EC04F-1913-4E51-9D6F-8FEB6A6062FC}" type="presParOf" srcId="{9CC55377-AA90-4FD1-8F6F-39860C5C858A}" destId="{AE1EAE83-DC41-465C-BD24-F87116F4BA9E}" srcOrd="4" destOrd="0" presId="urn:microsoft.com/office/officeart/2005/8/layout/chart3"/>
    <dgm:cxn modelId="{0F13A5D1-C43C-4D39-BA04-4096615BD16F}" type="presParOf" srcId="{9CC55377-AA90-4FD1-8F6F-39860C5C858A}" destId="{FD907525-E39D-4D21-AC54-F4DCCD11B501}" srcOrd="5" destOrd="0" presId="urn:microsoft.com/office/officeart/2005/8/layout/chart3"/>
  </dgm:cxnLst>
  <dgm:bg/>
  <dgm:whole/>
</dgm:dataModel>
</file>

<file path=ppt/diagrams/data11.xml><?xml version="1.0" encoding="utf-8"?>
<dgm:dataModel xmlns:dgm="http://schemas.openxmlformats.org/drawingml/2006/diagram" xmlns:a="http://schemas.openxmlformats.org/drawingml/2006/main">
  <dgm:ptLst>
    <dgm:pt modelId="{851C54A8-5B8D-4290-A8D0-76BAFE5923F8}" type="doc">
      <dgm:prSet loTypeId="urn:microsoft.com/office/officeart/2005/8/layout/chart3" loCatId="relationship" qsTypeId="urn:microsoft.com/office/officeart/2005/8/quickstyle/3d9" qsCatId="3D" csTypeId="urn:microsoft.com/office/officeart/2005/8/colors/accent0_3" csCatId="mainScheme" phldr="1"/>
      <dgm:spPr/>
    </dgm:pt>
    <dgm:pt modelId="{ED853C9B-25BA-40CD-A094-8FB07F312C97}">
      <dgm:prSet phldrT="[Text]"/>
      <dgm:spPr>
        <a:solidFill>
          <a:srgbClr val="FF0000"/>
        </a:solidFill>
      </dgm:spPr>
      <dgm:t>
        <a:bodyPr/>
        <a:lstStyle/>
        <a:p>
          <a:r>
            <a:rPr lang="da-DK" dirty="0" smtClean="0"/>
            <a:t>75%</a:t>
          </a:r>
          <a:endParaRPr lang="da-DK" dirty="0"/>
        </a:p>
      </dgm:t>
    </dgm:pt>
    <dgm:pt modelId="{77110FE2-B689-4B86-8F37-245DE7853520}" type="parTrans" cxnId="{28FA29F3-0981-4AB0-8548-A67F407C9842}">
      <dgm:prSet/>
      <dgm:spPr/>
      <dgm:t>
        <a:bodyPr/>
        <a:lstStyle/>
        <a:p>
          <a:endParaRPr lang="da-DK"/>
        </a:p>
      </dgm:t>
    </dgm:pt>
    <dgm:pt modelId="{1596685A-DA09-4704-A8B4-194E9AAB9DA0}" type="sibTrans" cxnId="{28FA29F3-0981-4AB0-8548-A67F407C9842}">
      <dgm:prSet/>
      <dgm:spPr/>
      <dgm:t>
        <a:bodyPr/>
        <a:lstStyle/>
        <a:p>
          <a:endParaRPr lang="da-DK"/>
        </a:p>
      </dgm:t>
    </dgm:pt>
    <dgm:pt modelId="{00E13109-1478-495C-8F11-332F4600C7C6}">
      <dgm:prSet phldrT="[Text]"/>
      <dgm:spPr/>
      <dgm:t>
        <a:bodyPr/>
        <a:lstStyle/>
        <a:p>
          <a:r>
            <a:rPr lang="da-DK" dirty="0" smtClean="0"/>
            <a:t> </a:t>
          </a:r>
          <a:endParaRPr lang="da-DK" dirty="0"/>
        </a:p>
      </dgm:t>
    </dgm:pt>
    <dgm:pt modelId="{32615685-1F77-412F-B22E-0C90B7321E8D}" type="parTrans" cxnId="{2E8D2DEB-29A3-42FE-A988-836510C38F6B}">
      <dgm:prSet/>
      <dgm:spPr/>
      <dgm:t>
        <a:bodyPr/>
        <a:lstStyle/>
        <a:p>
          <a:endParaRPr lang="da-DK"/>
        </a:p>
      </dgm:t>
    </dgm:pt>
    <dgm:pt modelId="{36FCE89A-EDCD-4A8F-8B48-3D319D1D20C1}" type="sibTrans" cxnId="{2E8D2DEB-29A3-42FE-A988-836510C38F6B}">
      <dgm:prSet/>
      <dgm:spPr/>
      <dgm:t>
        <a:bodyPr/>
        <a:lstStyle/>
        <a:p>
          <a:endParaRPr lang="da-DK"/>
        </a:p>
      </dgm:t>
    </dgm:pt>
    <dgm:pt modelId="{637CE3C1-A03C-4811-81B1-D52389F72C0D}">
      <dgm:prSet phldrT="[Text]"/>
      <dgm:spPr/>
      <dgm:t>
        <a:bodyPr/>
        <a:lstStyle/>
        <a:p>
          <a:r>
            <a:rPr lang="da-DK" dirty="0" smtClean="0"/>
            <a:t> </a:t>
          </a:r>
          <a:endParaRPr lang="da-DK" dirty="0"/>
        </a:p>
      </dgm:t>
    </dgm:pt>
    <dgm:pt modelId="{A5247C4D-E0B0-4A23-8FFC-A02B59124DA7}" type="parTrans" cxnId="{20BA3FCC-E08E-42B1-89A1-A42B077E41EA}">
      <dgm:prSet/>
      <dgm:spPr/>
      <dgm:t>
        <a:bodyPr/>
        <a:lstStyle/>
        <a:p>
          <a:endParaRPr lang="da-DK"/>
        </a:p>
      </dgm:t>
    </dgm:pt>
    <dgm:pt modelId="{0E9C1D17-E295-47DC-A8A3-68E0CF8DE4E2}" type="sibTrans" cxnId="{20BA3FCC-E08E-42B1-89A1-A42B077E41EA}">
      <dgm:prSet/>
      <dgm:spPr/>
      <dgm:t>
        <a:bodyPr/>
        <a:lstStyle/>
        <a:p>
          <a:endParaRPr lang="da-DK"/>
        </a:p>
      </dgm:t>
    </dgm:pt>
    <dgm:pt modelId="{9CC55377-AA90-4FD1-8F6F-39860C5C858A}" type="pres">
      <dgm:prSet presAssocID="{851C54A8-5B8D-4290-A8D0-76BAFE5923F8}" presName="compositeShape" presStyleCnt="0">
        <dgm:presLayoutVars>
          <dgm:chMax val="7"/>
          <dgm:dir/>
          <dgm:resizeHandles val="exact"/>
        </dgm:presLayoutVars>
      </dgm:prSet>
      <dgm:spPr/>
    </dgm:pt>
    <dgm:pt modelId="{91BD03B8-D4DE-4C91-819E-38271E057E2B}" type="pres">
      <dgm:prSet presAssocID="{851C54A8-5B8D-4290-A8D0-76BAFE5923F8}" presName="wedge1" presStyleLbl="node1" presStyleIdx="0" presStyleCnt="3"/>
      <dgm:spPr/>
      <dgm:t>
        <a:bodyPr/>
        <a:lstStyle/>
        <a:p>
          <a:endParaRPr lang="da-DK"/>
        </a:p>
      </dgm:t>
    </dgm:pt>
    <dgm:pt modelId="{0529FED0-5254-4E06-A411-2BBEB968955B}" type="pres">
      <dgm:prSet presAssocID="{851C54A8-5B8D-4290-A8D0-76BAFE5923F8}" presName="wedge1Tx" presStyleLbl="node1" presStyleIdx="0" presStyleCnt="3">
        <dgm:presLayoutVars>
          <dgm:chMax val="0"/>
          <dgm:chPref val="0"/>
          <dgm:bulletEnabled val="1"/>
        </dgm:presLayoutVars>
      </dgm:prSet>
      <dgm:spPr/>
      <dgm:t>
        <a:bodyPr/>
        <a:lstStyle/>
        <a:p>
          <a:endParaRPr lang="da-DK"/>
        </a:p>
      </dgm:t>
    </dgm:pt>
    <dgm:pt modelId="{312BABC2-CF57-41A5-8FBE-DCC910F4336D}" type="pres">
      <dgm:prSet presAssocID="{851C54A8-5B8D-4290-A8D0-76BAFE5923F8}" presName="wedge2" presStyleLbl="node1" presStyleIdx="1" presStyleCnt="3"/>
      <dgm:spPr/>
      <dgm:t>
        <a:bodyPr/>
        <a:lstStyle/>
        <a:p>
          <a:endParaRPr lang="da-DK"/>
        </a:p>
      </dgm:t>
    </dgm:pt>
    <dgm:pt modelId="{1A486C10-2A9C-4432-B316-CD02F56FA596}" type="pres">
      <dgm:prSet presAssocID="{851C54A8-5B8D-4290-A8D0-76BAFE5923F8}" presName="wedge2Tx" presStyleLbl="node1" presStyleIdx="1" presStyleCnt="3">
        <dgm:presLayoutVars>
          <dgm:chMax val="0"/>
          <dgm:chPref val="0"/>
          <dgm:bulletEnabled val="1"/>
        </dgm:presLayoutVars>
      </dgm:prSet>
      <dgm:spPr/>
      <dgm:t>
        <a:bodyPr/>
        <a:lstStyle/>
        <a:p>
          <a:endParaRPr lang="da-DK"/>
        </a:p>
      </dgm:t>
    </dgm:pt>
    <dgm:pt modelId="{AE1EAE83-DC41-465C-BD24-F87116F4BA9E}" type="pres">
      <dgm:prSet presAssocID="{851C54A8-5B8D-4290-A8D0-76BAFE5923F8}" presName="wedge3" presStyleLbl="node1" presStyleIdx="2" presStyleCnt="3"/>
      <dgm:spPr/>
      <dgm:t>
        <a:bodyPr/>
        <a:lstStyle/>
        <a:p>
          <a:endParaRPr lang="da-DK"/>
        </a:p>
      </dgm:t>
    </dgm:pt>
    <dgm:pt modelId="{FD907525-E39D-4D21-AC54-F4DCCD11B501}" type="pres">
      <dgm:prSet presAssocID="{851C54A8-5B8D-4290-A8D0-76BAFE5923F8}" presName="wedge3Tx" presStyleLbl="node1" presStyleIdx="2" presStyleCnt="3">
        <dgm:presLayoutVars>
          <dgm:chMax val="0"/>
          <dgm:chPref val="0"/>
          <dgm:bulletEnabled val="1"/>
        </dgm:presLayoutVars>
      </dgm:prSet>
      <dgm:spPr/>
      <dgm:t>
        <a:bodyPr/>
        <a:lstStyle/>
        <a:p>
          <a:endParaRPr lang="da-DK"/>
        </a:p>
      </dgm:t>
    </dgm:pt>
  </dgm:ptLst>
  <dgm:cxnLst>
    <dgm:cxn modelId="{CA02EB0D-ACED-437F-903E-B7BBC0977D12}" type="presOf" srcId="{637CE3C1-A03C-4811-81B1-D52389F72C0D}" destId="{AE1EAE83-DC41-465C-BD24-F87116F4BA9E}" srcOrd="0" destOrd="0" presId="urn:microsoft.com/office/officeart/2005/8/layout/chart3"/>
    <dgm:cxn modelId="{2E8D2DEB-29A3-42FE-A988-836510C38F6B}" srcId="{851C54A8-5B8D-4290-A8D0-76BAFE5923F8}" destId="{00E13109-1478-495C-8F11-332F4600C7C6}" srcOrd="1" destOrd="0" parTransId="{32615685-1F77-412F-B22E-0C90B7321E8D}" sibTransId="{36FCE89A-EDCD-4A8F-8B48-3D319D1D20C1}"/>
    <dgm:cxn modelId="{20BA3FCC-E08E-42B1-89A1-A42B077E41EA}" srcId="{851C54A8-5B8D-4290-A8D0-76BAFE5923F8}" destId="{637CE3C1-A03C-4811-81B1-D52389F72C0D}" srcOrd="2" destOrd="0" parTransId="{A5247C4D-E0B0-4A23-8FFC-A02B59124DA7}" sibTransId="{0E9C1D17-E295-47DC-A8A3-68E0CF8DE4E2}"/>
    <dgm:cxn modelId="{93FA2858-6B59-4786-AEFA-9A971F702801}" type="presOf" srcId="{ED853C9B-25BA-40CD-A094-8FB07F312C97}" destId="{0529FED0-5254-4E06-A411-2BBEB968955B}" srcOrd="1" destOrd="0" presId="urn:microsoft.com/office/officeart/2005/8/layout/chart3"/>
    <dgm:cxn modelId="{08533DDE-659D-465E-86AC-140CD14C67B0}" type="presOf" srcId="{637CE3C1-A03C-4811-81B1-D52389F72C0D}" destId="{FD907525-E39D-4D21-AC54-F4DCCD11B501}" srcOrd="1" destOrd="0" presId="urn:microsoft.com/office/officeart/2005/8/layout/chart3"/>
    <dgm:cxn modelId="{28FA29F3-0981-4AB0-8548-A67F407C9842}" srcId="{851C54A8-5B8D-4290-A8D0-76BAFE5923F8}" destId="{ED853C9B-25BA-40CD-A094-8FB07F312C97}" srcOrd="0" destOrd="0" parTransId="{77110FE2-B689-4B86-8F37-245DE7853520}" sibTransId="{1596685A-DA09-4704-A8B4-194E9AAB9DA0}"/>
    <dgm:cxn modelId="{D2979EAD-AFEC-495A-B422-2D78BFE21A1A}" type="presOf" srcId="{ED853C9B-25BA-40CD-A094-8FB07F312C97}" destId="{91BD03B8-D4DE-4C91-819E-38271E057E2B}" srcOrd="0" destOrd="0" presId="urn:microsoft.com/office/officeart/2005/8/layout/chart3"/>
    <dgm:cxn modelId="{9F249036-1F97-4FDB-8F61-8419D16906DE}" type="presOf" srcId="{00E13109-1478-495C-8F11-332F4600C7C6}" destId="{312BABC2-CF57-41A5-8FBE-DCC910F4336D}" srcOrd="0" destOrd="0" presId="urn:microsoft.com/office/officeart/2005/8/layout/chart3"/>
    <dgm:cxn modelId="{380048B2-9CE4-44E6-ACF3-83AC14813319}" type="presOf" srcId="{851C54A8-5B8D-4290-A8D0-76BAFE5923F8}" destId="{9CC55377-AA90-4FD1-8F6F-39860C5C858A}" srcOrd="0" destOrd="0" presId="urn:microsoft.com/office/officeart/2005/8/layout/chart3"/>
    <dgm:cxn modelId="{ACFE2512-828D-4788-A6A1-76F6E2B17AA5}" type="presOf" srcId="{00E13109-1478-495C-8F11-332F4600C7C6}" destId="{1A486C10-2A9C-4432-B316-CD02F56FA596}" srcOrd="1" destOrd="0" presId="urn:microsoft.com/office/officeart/2005/8/layout/chart3"/>
    <dgm:cxn modelId="{C8B906AB-73E6-4460-A1C3-C7562FF67941}" type="presParOf" srcId="{9CC55377-AA90-4FD1-8F6F-39860C5C858A}" destId="{91BD03B8-D4DE-4C91-819E-38271E057E2B}" srcOrd="0" destOrd="0" presId="urn:microsoft.com/office/officeart/2005/8/layout/chart3"/>
    <dgm:cxn modelId="{3CC36C2D-8E4C-412B-A2E3-2556E94DA9AE}" type="presParOf" srcId="{9CC55377-AA90-4FD1-8F6F-39860C5C858A}" destId="{0529FED0-5254-4E06-A411-2BBEB968955B}" srcOrd="1" destOrd="0" presId="urn:microsoft.com/office/officeart/2005/8/layout/chart3"/>
    <dgm:cxn modelId="{C02CED61-AD1B-4014-9F97-B78D72817F54}" type="presParOf" srcId="{9CC55377-AA90-4FD1-8F6F-39860C5C858A}" destId="{312BABC2-CF57-41A5-8FBE-DCC910F4336D}" srcOrd="2" destOrd="0" presId="urn:microsoft.com/office/officeart/2005/8/layout/chart3"/>
    <dgm:cxn modelId="{1776B081-1F3B-4B91-A12F-82A6CDACFB80}" type="presParOf" srcId="{9CC55377-AA90-4FD1-8F6F-39860C5C858A}" destId="{1A486C10-2A9C-4432-B316-CD02F56FA596}" srcOrd="3" destOrd="0" presId="urn:microsoft.com/office/officeart/2005/8/layout/chart3"/>
    <dgm:cxn modelId="{63F9543D-2A7D-4F82-94AF-BF9E17D430B4}" type="presParOf" srcId="{9CC55377-AA90-4FD1-8F6F-39860C5C858A}" destId="{AE1EAE83-DC41-465C-BD24-F87116F4BA9E}" srcOrd="4" destOrd="0" presId="urn:microsoft.com/office/officeart/2005/8/layout/chart3"/>
    <dgm:cxn modelId="{6F1FEA5E-C631-4E79-8044-EFFBB05D1FF4}" type="presParOf" srcId="{9CC55377-AA90-4FD1-8F6F-39860C5C858A}" destId="{FD907525-E39D-4D21-AC54-F4DCCD11B501}" srcOrd="5" destOrd="0" presId="urn:microsoft.com/office/officeart/2005/8/layout/chart3"/>
  </dgm:cxnLst>
  <dgm:bg/>
  <dgm:whole/>
</dgm:dataModel>
</file>

<file path=ppt/diagrams/data12.xml><?xml version="1.0" encoding="utf-8"?>
<dgm:dataModel xmlns:dgm="http://schemas.openxmlformats.org/drawingml/2006/diagram" xmlns:a="http://schemas.openxmlformats.org/drawingml/2006/main">
  <dgm:ptLst>
    <dgm:pt modelId="{851C54A8-5B8D-4290-A8D0-76BAFE5923F8}" type="doc">
      <dgm:prSet loTypeId="urn:microsoft.com/office/officeart/2005/8/layout/chart3" loCatId="relationship" qsTypeId="urn:microsoft.com/office/officeart/2005/8/quickstyle/3d9" qsCatId="3D" csTypeId="urn:microsoft.com/office/officeart/2005/8/colors/accent0_3" csCatId="mainScheme" phldr="1"/>
      <dgm:spPr/>
    </dgm:pt>
    <dgm:pt modelId="{ED853C9B-25BA-40CD-A094-8FB07F312C97}">
      <dgm:prSet phldrT="[Text]"/>
      <dgm:spPr>
        <a:solidFill>
          <a:srgbClr val="FF0000"/>
        </a:solidFill>
      </dgm:spPr>
      <dgm:t>
        <a:bodyPr/>
        <a:lstStyle/>
        <a:p>
          <a:r>
            <a:rPr lang="da-DK" dirty="0" smtClean="0"/>
            <a:t>7%</a:t>
          </a:r>
          <a:endParaRPr lang="da-DK" dirty="0"/>
        </a:p>
      </dgm:t>
    </dgm:pt>
    <dgm:pt modelId="{77110FE2-B689-4B86-8F37-245DE7853520}" type="parTrans" cxnId="{28FA29F3-0981-4AB0-8548-A67F407C9842}">
      <dgm:prSet/>
      <dgm:spPr/>
      <dgm:t>
        <a:bodyPr/>
        <a:lstStyle/>
        <a:p>
          <a:endParaRPr lang="da-DK"/>
        </a:p>
      </dgm:t>
    </dgm:pt>
    <dgm:pt modelId="{1596685A-DA09-4704-A8B4-194E9AAB9DA0}" type="sibTrans" cxnId="{28FA29F3-0981-4AB0-8548-A67F407C9842}">
      <dgm:prSet/>
      <dgm:spPr/>
      <dgm:t>
        <a:bodyPr/>
        <a:lstStyle/>
        <a:p>
          <a:endParaRPr lang="da-DK"/>
        </a:p>
      </dgm:t>
    </dgm:pt>
    <dgm:pt modelId="{00E13109-1478-495C-8F11-332F4600C7C6}">
      <dgm:prSet phldrT="[Text]"/>
      <dgm:spPr/>
      <dgm:t>
        <a:bodyPr/>
        <a:lstStyle/>
        <a:p>
          <a:r>
            <a:rPr lang="da-DK" dirty="0" smtClean="0"/>
            <a:t> </a:t>
          </a:r>
          <a:endParaRPr lang="da-DK" dirty="0"/>
        </a:p>
      </dgm:t>
    </dgm:pt>
    <dgm:pt modelId="{32615685-1F77-412F-B22E-0C90B7321E8D}" type="parTrans" cxnId="{2E8D2DEB-29A3-42FE-A988-836510C38F6B}">
      <dgm:prSet/>
      <dgm:spPr/>
      <dgm:t>
        <a:bodyPr/>
        <a:lstStyle/>
        <a:p>
          <a:endParaRPr lang="da-DK"/>
        </a:p>
      </dgm:t>
    </dgm:pt>
    <dgm:pt modelId="{36FCE89A-EDCD-4A8F-8B48-3D319D1D20C1}" type="sibTrans" cxnId="{2E8D2DEB-29A3-42FE-A988-836510C38F6B}">
      <dgm:prSet/>
      <dgm:spPr/>
      <dgm:t>
        <a:bodyPr/>
        <a:lstStyle/>
        <a:p>
          <a:endParaRPr lang="da-DK"/>
        </a:p>
      </dgm:t>
    </dgm:pt>
    <dgm:pt modelId="{637CE3C1-A03C-4811-81B1-D52389F72C0D}">
      <dgm:prSet phldrT="[Text]"/>
      <dgm:spPr/>
      <dgm:t>
        <a:bodyPr/>
        <a:lstStyle/>
        <a:p>
          <a:r>
            <a:rPr lang="da-DK" dirty="0" smtClean="0"/>
            <a:t> </a:t>
          </a:r>
          <a:endParaRPr lang="da-DK" dirty="0"/>
        </a:p>
      </dgm:t>
    </dgm:pt>
    <dgm:pt modelId="{A5247C4D-E0B0-4A23-8FFC-A02B59124DA7}" type="parTrans" cxnId="{20BA3FCC-E08E-42B1-89A1-A42B077E41EA}">
      <dgm:prSet/>
      <dgm:spPr/>
      <dgm:t>
        <a:bodyPr/>
        <a:lstStyle/>
        <a:p>
          <a:endParaRPr lang="da-DK"/>
        </a:p>
      </dgm:t>
    </dgm:pt>
    <dgm:pt modelId="{0E9C1D17-E295-47DC-A8A3-68E0CF8DE4E2}" type="sibTrans" cxnId="{20BA3FCC-E08E-42B1-89A1-A42B077E41EA}">
      <dgm:prSet/>
      <dgm:spPr/>
      <dgm:t>
        <a:bodyPr/>
        <a:lstStyle/>
        <a:p>
          <a:endParaRPr lang="da-DK"/>
        </a:p>
      </dgm:t>
    </dgm:pt>
    <dgm:pt modelId="{9CC55377-AA90-4FD1-8F6F-39860C5C858A}" type="pres">
      <dgm:prSet presAssocID="{851C54A8-5B8D-4290-A8D0-76BAFE5923F8}" presName="compositeShape" presStyleCnt="0">
        <dgm:presLayoutVars>
          <dgm:chMax val="7"/>
          <dgm:dir/>
          <dgm:resizeHandles val="exact"/>
        </dgm:presLayoutVars>
      </dgm:prSet>
      <dgm:spPr/>
    </dgm:pt>
    <dgm:pt modelId="{91BD03B8-D4DE-4C91-819E-38271E057E2B}" type="pres">
      <dgm:prSet presAssocID="{851C54A8-5B8D-4290-A8D0-76BAFE5923F8}" presName="wedge1" presStyleLbl="node1" presStyleIdx="0" presStyleCnt="3"/>
      <dgm:spPr/>
      <dgm:t>
        <a:bodyPr/>
        <a:lstStyle/>
        <a:p>
          <a:endParaRPr lang="da-DK"/>
        </a:p>
      </dgm:t>
    </dgm:pt>
    <dgm:pt modelId="{0529FED0-5254-4E06-A411-2BBEB968955B}" type="pres">
      <dgm:prSet presAssocID="{851C54A8-5B8D-4290-A8D0-76BAFE5923F8}" presName="wedge1Tx" presStyleLbl="node1" presStyleIdx="0" presStyleCnt="3">
        <dgm:presLayoutVars>
          <dgm:chMax val="0"/>
          <dgm:chPref val="0"/>
          <dgm:bulletEnabled val="1"/>
        </dgm:presLayoutVars>
      </dgm:prSet>
      <dgm:spPr/>
      <dgm:t>
        <a:bodyPr/>
        <a:lstStyle/>
        <a:p>
          <a:endParaRPr lang="da-DK"/>
        </a:p>
      </dgm:t>
    </dgm:pt>
    <dgm:pt modelId="{312BABC2-CF57-41A5-8FBE-DCC910F4336D}" type="pres">
      <dgm:prSet presAssocID="{851C54A8-5B8D-4290-A8D0-76BAFE5923F8}" presName="wedge2" presStyleLbl="node1" presStyleIdx="1" presStyleCnt="3"/>
      <dgm:spPr/>
      <dgm:t>
        <a:bodyPr/>
        <a:lstStyle/>
        <a:p>
          <a:endParaRPr lang="da-DK"/>
        </a:p>
      </dgm:t>
    </dgm:pt>
    <dgm:pt modelId="{1A486C10-2A9C-4432-B316-CD02F56FA596}" type="pres">
      <dgm:prSet presAssocID="{851C54A8-5B8D-4290-A8D0-76BAFE5923F8}" presName="wedge2Tx" presStyleLbl="node1" presStyleIdx="1" presStyleCnt="3">
        <dgm:presLayoutVars>
          <dgm:chMax val="0"/>
          <dgm:chPref val="0"/>
          <dgm:bulletEnabled val="1"/>
        </dgm:presLayoutVars>
      </dgm:prSet>
      <dgm:spPr/>
      <dgm:t>
        <a:bodyPr/>
        <a:lstStyle/>
        <a:p>
          <a:endParaRPr lang="da-DK"/>
        </a:p>
      </dgm:t>
    </dgm:pt>
    <dgm:pt modelId="{AE1EAE83-DC41-465C-BD24-F87116F4BA9E}" type="pres">
      <dgm:prSet presAssocID="{851C54A8-5B8D-4290-A8D0-76BAFE5923F8}" presName="wedge3" presStyleLbl="node1" presStyleIdx="2" presStyleCnt="3"/>
      <dgm:spPr/>
      <dgm:t>
        <a:bodyPr/>
        <a:lstStyle/>
        <a:p>
          <a:endParaRPr lang="da-DK"/>
        </a:p>
      </dgm:t>
    </dgm:pt>
    <dgm:pt modelId="{FD907525-E39D-4D21-AC54-F4DCCD11B501}" type="pres">
      <dgm:prSet presAssocID="{851C54A8-5B8D-4290-A8D0-76BAFE5923F8}" presName="wedge3Tx" presStyleLbl="node1" presStyleIdx="2" presStyleCnt="3">
        <dgm:presLayoutVars>
          <dgm:chMax val="0"/>
          <dgm:chPref val="0"/>
          <dgm:bulletEnabled val="1"/>
        </dgm:presLayoutVars>
      </dgm:prSet>
      <dgm:spPr/>
      <dgm:t>
        <a:bodyPr/>
        <a:lstStyle/>
        <a:p>
          <a:endParaRPr lang="da-DK"/>
        </a:p>
      </dgm:t>
    </dgm:pt>
  </dgm:ptLst>
  <dgm:cxnLst>
    <dgm:cxn modelId="{1B8ADAFC-6A24-49B5-B9A8-A10AF8FF5A3A}" type="presOf" srcId="{ED853C9B-25BA-40CD-A094-8FB07F312C97}" destId="{91BD03B8-D4DE-4C91-819E-38271E057E2B}" srcOrd="0" destOrd="0" presId="urn:microsoft.com/office/officeart/2005/8/layout/chart3"/>
    <dgm:cxn modelId="{6BEEDBB4-2395-408A-8431-76BFB61A6554}" type="presOf" srcId="{00E13109-1478-495C-8F11-332F4600C7C6}" destId="{312BABC2-CF57-41A5-8FBE-DCC910F4336D}" srcOrd="0" destOrd="0" presId="urn:microsoft.com/office/officeart/2005/8/layout/chart3"/>
    <dgm:cxn modelId="{2E8D2DEB-29A3-42FE-A988-836510C38F6B}" srcId="{851C54A8-5B8D-4290-A8D0-76BAFE5923F8}" destId="{00E13109-1478-495C-8F11-332F4600C7C6}" srcOrd="1" destOrd="0" parTransId="{32615685-1F77-412F-B22E-0C90B7321E8D}" sibTransId="{36FCE89A-EDCD-4A8F-8B48-3D319D1D20C1}"/>
    <dgm:cxn modelId="{066CC3B0-7A5D-477A-BD46-A4BE475E2217}" type="presOf" srcId="{637CE3C1-A03C-4811-81B1-D52389F72C0D}" destId="{AE1EAE83-DC41-465C-BD24-F87116F4BA9E}" srcOrd="0" destOrd="0" presId="urn:microsoft.com/office/officeart/2005/8/layout/chart3"/>
    <dgm:cxn modelId="{28E98B1A-37E7-4DD9-8F63-3486CE7D6294}" type="presOf" srcId="{00E13109-1478-495C-8F11-332F4600C7C6}" destId="{1A486C10-2A9C-4432-B316-CD02F56FA596}" srcOrd="1" destOrd="0" presId="urn:microsoft.com/office/officeart/2005/8/layout/chart3"/>
    <dgm:cxn modelId="{947985E5-F49F-4D2A-BDAA-27BB7860394A}" type="presOf" srcId="{ED853C9B-25BA-40CD-A094-8FB07F312C97}" destId="{0529FED0-5254-4E06-A411-2BBEB968955B}" srcOrd="1" destOrd="0" presId="urn:microsoft.com/office/officeart/2005/8/layout/chart3"/>
    <dgm:cxn modelId="{20BA3FCC-E08E-42B1-89A1-A42B077E41EA}" srcId="{851C54A8-5B8D-4290-A8D0-76BAFE5923F8}" destId="{637CE3C1-A03C-4811-81B1-D52389F72C0D}" srcOrd="2" destOrd="0" parTransId="{A5247C4D-E0B0-4A23-8FFC-A02B59124DA7}" sibTransId="{0E9C1D17-E295-47DC-A8A3-68E0CF8DE4E2}"/>
    <dgm:cxn modelId="{28FA29F3-0981-4AB0-8548-A67F407C9842}" srcId="{851C54A8-5B8D-4290-A8D0-76BAFE5923F8}" destId="{ED853C9B-25BA-40CD-A094-8FB07F312C97}" srcOrd="0" destOrd="0" parTransId="{77110FE2-B689-4B86-8F37-245DE7853520}" sibTransId="{1596685A-DA09-4704-A8B4-194E9AAB9DA0}"/>
    <dgm:cxn modelId="{6B9E195C-35B2-47FC-9430-FC4B0449C16E}" type="presOf" srcId="{851C54A8-5B8D-4290-A8D0-76BAFE5923F8}" destId="{9CC55377-AA90-4FD1-8F6F-39860C5C858A}" srcOrd="0" destOrd="0" presId="urn:microsoft.com/office/officeart/2005/8/layout/chart3"/>
    <dgm:cxn modelId="{69D86A62-FFFE-41D8-8AB2-0612AE0FEB7A}" type="presOf" srcId="{637CE3C1-A03C-4811-81B1-D52389F72C0D}" destId="{FD907525-E39D-4D21-AC54-F4DCCD11B501}" srcOrd="1" destOrd="0" presId="urn:microsoft.com/office/officeart/2005/8/layout/chart3"/>
    <dgm:cxn modelId="{E602A7B8-7258-4FBD-8E2E-87B13FBC6374}" type="presParOf" srcId="{9CC55377-AA90-4FD1-8F6F-39860C5C858A}" destId="{91BD03B8-D4DE-4C91-819E-38271E057E2B}" srcOrd="0" destOrd="0" presId="urn:microsoft.com/office/officeart/2005/8/layout/chart3"/>
    <dgm:cxn modelId="{92C95D30-9AC3-4242-B06E-1C390E58509A}" type="presParOf" srcId="{9CC55377-AA90-4FD1-8F6F-39860C5C858A}" destId="{0529FED0-5254-4E06-A411-2BBEB968955B}" srcOrd="1" destOrd="0" presId="urn:microsoft.com/office/officeart/2005/8/layout/chart3"/>
    <dgm:cxn modelId="{20DA7309-E4B2-49F1-978C-5B7E4DD1F7DA}" type="presParOf" srcId="{9CC55377-AA90-4FD1-8F6F-39860C5C858A}" destId="{312BABC2-CF57-41A5-8FBE-DCC910F4336D}" srcOrd="2" destOrd="0" presId="urn:microsoft.com/office/officeart/2005/8/layout/chart3"/>
    <dgm:cxn modelId="{B6650710-C69B-4F32-801F-1E16E2204B82}" type="presParOf" srcId="{9CC55377-AA90-4FD1-8F6F-39860C5C858A}" destId="{1A486C10-2A9C-4432-B316-CD02F56FA596}" srcOrd="3" destOrd="0" presId="urn:microsoft.com/office/officeart/2005/8/layout/chart3"/>
    <dgm:cxn modelId="{4D0E1EEF-4CB8-4061-95B7-395CDA6DB592}" type="presParOf" srcId="{9CC55377-AA90-4FD1-8F6F-39860C5C858A}" destId="{AE1EAE83-DC41-465C-BD24-F87116F4BA9E}" srcOrd="4" destOrd="0" presId="urn:microsoft.com/office/officeart/2005/8/layout/chart3"/>
    <dgm:cxn modelId="{70C05239-18BA-47FF-A264-309D62BDEED7}" type="presParOf" srcId="{9CC55377-AA90-4FD1-8F6F-39860C5C858A}" destId="{FD907525-E39D-4D21-AC54-F4DCCD11B501}" srcOrd="5" destOrd="0" presId="urn:microsoft.com/office/officeart/2005/8/layout/chart3"/>
  </dgm:cxnLst>
  <dgm:bg/>
  <dgm:whole/>
</dgm:dataModel>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list1#1" minVer="12.0">
  <dgm:title val=""/>
  <dgm:desc val=""/>
  <dgm:catLst>
    <dgm:cat type="list" pri="4000"/>
  </dgm:catLst>
  <dgm:sampData>
    <dgm:dataModel>
      <dgm:ptLst>
        <dgm:pt modelId="0" type="doc">
          <dgm:prSet phldr="1"/>
        </dgm:pt>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100"/>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2"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constrLst/>
        <dgm:ruleLst/>
        <dgm:layoutNode name="parentLeftMargin">
          <dgm:alg type="sp"/>
          <dgm:shape xmlns:r="http://schemas.openxmlformats.org/officeDocument/2006/relationships" type="rect" r:blip="" hideGeom="1">
            <dgm:adjLst/>
          </dgm:shape>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presOf/>
        <dgm:constrLst/>
        <dgm:ruleLst/>
      </dgm:layoutNode>
      <dgm:layoutNode name="childText" styleLbl="align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presOf/>
          <dgm:shape xmlns:r="http://schemas.openxmlformats.org/officeDocument/2006/relationships" r:blip="">
            <dgm:adjLst/>
          </dgm:shape>
          <dgm:constr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1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12.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1">
  <dgm:title val="Simple 2"/>
  <dgm:desc val="Simple 2"/>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07659" cy="491808"/>
          </a:xfrm>
          <a:prstGeom prst="rect">
            <a:avLst/>
          </a:prstGeom>
        </p:spPr>
        <p:txBody>
          <a:bodyPr vert="horz" lIns="90580" tIns="45290" rIns="90580" bIns="45290" rtlCol="0"/>
          <a:lstStyle>
            <a:lvl1pPr algn="l">
              <a:defRPr sz="1200"/>
            </a:lvl1pPr>
          </a:lstStyle>
          <a:p>
            <a:endParaRPr lang="da-DK"/>
          </a:p>
        </p:txBody>
      </p:sp>
      <p:sp>
        <p:nvSpPr>
          <p:cNvPr id="3" name="Date Placeholder 2"/>
          <p:cNvSpPr>
            <a:spLocks noGrp="1"/>
          </p:cNvSpPr>
          <p:nvPr>
            <p:ph type="dt" sz="quarter" idx="1"/>
          </p:nvPr>
        </p:nvSpPr>
        <p:spPr>
          <a:xfrm>
            <a:off x="3799550" y="0"/>
            <a:ext cx="2907659" cy="491808"/>
          </a:xfrm>
          <a:prstGeom prst="rect">
            <a:avLst/>
          </a:prstGeom>
        </p:spPr>
        <p:txBody>
          <a:bodyPr vert="horz" lIns="90580" tIns="45290" rIns="90580" bIns="45290" rtlCol="0"/>
          <a:lstStyle>
            <a:lvl1pPr algn="r">
              <a:defRPr sz="1200"/>
            </a:lvl1pPr>
          </a:lstStyle>
          <a:p>
            <a:fld id="{8178F077-717F-4902-AB7F-B5EE84C78B72}" type="datetimeFigureOut">
              <a:rPr lang="da-DK" smtClean="0"/>
              <a:pPr/>
              <a:t>11-05-2009</a:t>
            </a:fld>
            <a:endParaRPr lang="da-DK"/>
          </a:p>
        </p:txBody>
      </p:sp>
      <p:sp>
        <p:nvSpPr>
          <p:cNvPr id="4" name="Footer Placeholder 3"/>
          <p:cNvSpPr>
            <a:spLocks noGrp="1"/>
          </p:cNvSpPr>
          <p:nvPr>
            <p:ph type="ftr" sz="quarter" idx="2"/>
          </p:nvPr>
        </p:nvSpPr>
        <p:spPr>
          <a:xfrm>
            <a:off x="0" y="9342766"/>
            <a:ext cx="2907659" cy="491808"/>
          </a:xfrm>
          <a:prstGeom prst="rect">
            <a:avLst/>
          </a:prstGeom>
        </p:spPr>
        <p:txBody>
          <a:bodyPr vert="horz" lIns="90580" tIns="45290" rIns="90580" bIns="45290" rtlCol="0" anchor="b"/>
          <a:lstStyle>
            <a:lvl1pPr algn="l">
              <a:defRPr sz="1200"/>
            </a:lvl1pPr>
          </a:lstStyle>
          <a:p>
            <a:endParaRPr lang="da-DK"/>
          </a:p>
        </p:txBody>
      </p:sp>
      <p:sp>
        <p:nvSpPr>
          <p:cNvPr id="5" name="Slide Number Placeholder 4"/>
          <p:cNvSpPr>
            <a:spLocks noGrp="1"/>
          </p:cNvSpPr>
          <p:nvPr>
            <p:ph type="sldNum" sz="quarter" idx="3"/>
          </p:nvPr>
        </p:nvSpPr>
        <p:spPr>
          <a:xfrm>
            <a:off x="3799550" y="9342766"/>
            <a:ext cx="2907659" cy="491808"/>
          </a:xfrm>
          <a:prstGeom prst="rect">
            <a:avLst/>
          </a:prstGeom>
        </p:spPr>
        <p:txBody>
          <a:bodyPr vert="horz" lIns="90580" tIns="45290" rIns="90580" bIns="45290" rtlCol="0" anchor="b"/>
          <a:lstStyle>
            <a:lvl1pPr algn="r">
              <a:defRPr sz="1200"/>
            </a:lvl1pPr>
          </a:lstStyle>
          <a:p>
            <a:fld id="{A9E7D04C-67CC-4297-BA28-E35081422474}" type="slidenum">
              <a:rPr lang="da-DK" smtClean="0"/>
              <a:pPr/>
              <a:t>‹#›</a:t>
            </a:fld>
            <a:endParaRPr lang="da-DK"/>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07136" cy="491808"/>
          </a:xfrm>
          <a:prstGeom prst="rect">
            <a:avLst/>
          </a:prstGeom>
        </p:spPr>
        <p:txBody>
          <a:bodyPr vert="horz" lIns="90580" tIns="45290" rIns="90580" bIns="45290" rtlCol="0"/>
          <a:lstStyle>
            <a:lvl1pPr algn="l">
              <a:defRPr sz="1200"/>
            </a:lvl1pPr>
            <a:extLst/>
          </a:lstStyle>
          <a:p>
            <a:endParaRPr lang="en-US"/>
          </a:p>
        </p:txBody>
      </p:sp>
      <p:sp>
        <p:nvSpPr>
          <p:cNvPr id="3" name="Date Placeholder 2"/>
          <p:cNvSpPr>
            <a:spLocks noGrp="1"/>
          </p:cNvSpPr>
          <p:nvPr>
            <p:ph type="dt" idx="1"/>
          </p:nvPr>
        </p:nvSpPr>
        <p:spPr>
          <a:xfrm>
            <a:off x="3800088" y="0"/>
            <a:ext cx="2907136" cy="491808"/>
          </a:xfrm>
          <a:prstGeom prst="rect">
            <a:avLst/>
          </a:prstGeom>
        </p:spPr>
        <p:txBody>
          <a:bodyPr vert="horz" lIns="90580" tIns="45290" rIns="90580" bIns="45290" rtlCol="0"/>
          <a:lstStyle>
            <a:lvl1pPr algn="r">
              <a:defRPr sz="1200"/>
            </a:lvl1pPr>
            <a:extLst/>
          </a:lstStyle>
          <a:p>
            <a:fld id="{C238408C-6839-46EE-8131-EDA75C487F2E}" type="datetimeFigureOut">
              <a:rPr lang="en-US" smtClean="0"/>
              <a:pPr/>
              <a:t>5/11/2009</a:t>
            </a:fld>
            <a:endParaRPr lang="en-US"/>
          </a:p>
        </p:txBody>
      </p:sp>
      <p:sp>
        <p:nvSpPr>
          <p:cNvPr id="4" name="Slide Image Placeholder 3"/>
          <p:cNvSpPr>
            <a:spLocks noGrp="1" noRot="1" noChangeAspect="1"/>
          </p:cNvSpPr>
          <p:nvPr>
            <p:ph type="sldImg" idx="2"/>
          </p:nvPr>
        </p:nvSpPr>
        <p:spPr>
          <a:xfrm>
            <a:off x="896938" y="738188"/>
            <a:ext cx="4914900" cy="3687762"/>
          </a:xfrm>
          <a:prstGeom prst="rect">
            <a:avLst/>
          </a:prstGeom>
          <a:noFill/>
          <a:ln w="12700">
            <a:solidFill>
              <a:prstClr val="black"/>
            </a:solidFill>
          </a:ln>
        </p:spPr>
        <p:txBody>
          <a:bodyPr vert="horz" lIns="90580" tIns="45290" rIns="90580" bIns="45290" rtlCol="0" anchor="ctr"/>
          <a:lstStyle>
            <a:extLst/>
          </a:lstStyle>
          <a:p>
            <a:endParaRPr lang="en-US"/>
          </a:p>
        </p:txBody>
      </p:sp>
      <p:sp>
        <p:nvSpPr>
          <p:cNvPr id="5" name="Notes Placeholder 4"/>
          <p:cNvSpPr>
            <a:spLocks noGrp="1"/>
          </p:cNvSpPr>
          <p:nvPr>
            <p:ph type="body" sz="quarter" idx="3"/>
          </p:nvPr>
        </p:nvSpPr>
        <p:spPr>
          <a:xfrm>
            <a:off x="670878" y="4672171"/>
            <a:ext cx="5367020" cy="4426268"/>
          </a:xfrm>
          <a:prstGeom prst="rect">
            <a:avLst/>
          </a:prstGeom>
        </p:spPr>
        <p:txBody>
          <a:bodyPr vert="horz" lIns="90580" tIns="45290" rIns="90580" bIns="45290" rtlCol="0">
            <a:normAutofit/>
          </a:bodyPr>
          <a:lstStyle>
            <a:extLst/>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342635"/>
            <a:ext cx="2907136" cy="491808"/>
          </a:xfrm>
          <a:prstGeom prst="rect">
            <a:avLst/>
          </a:prstGeom>
        </p:spPr>
        <p:txBody>
          <a:bodyPr vert="horz" lIns="90580" tIns="45290" rIns="90580" bIns="45290" rtlCol="0" anchor="b"/>
          <a:lstStyle>
            <a:lvl1pPr algn="l">
              <a:defRPr sz="1200"/>
            </a:lvl1pPr>
            <a:extLst/>
          </a:lstStyle>
          <a:p>
            <a:endParaRPr lang="en-US"/>
          </a:p>
        </p:txBody>
      </p:sp>
      <p:sp>
        <p:nvSpPr>
          <p:cNvPr id="7" name="Slide Number Placeholder 6"/>
          <p:cNvSpPr>
            <a:spLocks noGrp="1"/>
          </p:cNvSpPr>
          <p:nvPr>
            <p:ph type="sldNum" sz="quarter" idx="5"/>
          </p:nvPr>
        </p:nvSpPr>
        <p:spPr>
          <a:xfrm>
            <a:off x="3800088" y="9342635"/>
            <a:ext cx="2907136" cy="491808"/>
          </a:xfrm>
          <a:prstGeom prst="rect">
            <a:avLst/>
          </a:prstGeom>
        </p:spPr>
        <p:txBody>
          <a:bodyPr vert="horz" lIns="90580" tIns="45290" rIns="90580" bIns="45290" rtlCol="0" anchor="b"/>
          <a:lstStyle>
            <a:lvl1pPr algn="r">
              <a:defRPr sz="1200"/>
            </a:lvl1pPr>
            <a:extLst/>
          </a:lstStyle>
          <a:p>
            <a:fld id="{87D77045-401A-4D5E-BFE3-54C21A8A663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7D77045-401A-4D5E-BFE3-54C21A8A6634}"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7D77045-401A-4D5E-BFE3-54C21A8A6634}"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a-DK" dirty="0"/>
          </a:p>
        </p:txBody>
      </p:sp>
      <p:sp>
        <p:nvSpPr>
          <p:cNvPr id="4" name="Slide Number Placeholder 3"/>
          <p:cNvSpPr>
            <a:spLocks noGrp="1"/>
          </p:cNvSpPr>
          <p:nvPr>
            <p:ph type="sldNum" sz="quarter" idx="10"/>
          </p:nvPr>
        </p:nvSpPr>
        <p:spPr/>
        <p:txBody>
          <a:bodyPr/>
          <a:lstStyle/>
          <a:p>
            <a:fld id="{87D77045-401A-4D5E-BFE3-54C21A8A6634}"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a-DK" dirty="0"/>
          </a:p>
        </p:txBody>
      </p:sp>
      <p:sp>
        <p:nvSpPr>
          <p:cNvPr id="4" name="Slide Number Placeholder 3"/>
          <p:cNvSpPr>
            <a:spLocks noGrp="1"/>
          </p:cNvSpPr>
          <p:nvPr>
            <p:ph type="sldNum" sz="quarter" idx="10"/>
          </p:nvPr>
        </p:nvSpPr>
        <p:spPr/>
        <p:txBody>
          <a:bodyPr/>
          <a:lstStyle/>
          <a:p>
            <a:fld id="{87D77045-401A-4D5E-BFE3-54C21A8A6634}"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a-DK" dirty="0"/>
          </a:p>
        </p:txBody>
      </p:sp>
      <p:sp>
        <p:nvSpPr>
          <p:cNvPr id="4" name="Slide Number Placeholder 3"/>
          <p:cNvSpPr>
            <a:spLocks noGrp="1"/>
          </p:cNvSpPr>
          <p:nvPr>
            <p:ph type="sldNum" sz="quarter" idx="10"/>
          </p:nvPr>
        </p:nvSpPr>
        <p:spPr/>
        <p:txBody>
          <a:bodyPr/>
          <a:lstStyle/>
          <a:p>
            <a:fld id="{87D77045-401A-4D5E-BFE3-54C21A8A6634}"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7D77045-401A-4D5E-BFE3-54C21A8A6634}" type="slidenum">
              <a:rPr lang="en-US" smtClean="0"/>
              <a:pPr/>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a-DK" dirty="0" smtClean="0"/>
              <a:t>Problems:</a:t>
            </a:r>
          </a:p>
          <a:p>
            <a:r>
              <a:rPr lang="da-DK" baseline="0" dirty="0" smtClean="0"/>
              <a:t> - Not use of the technology (CLC Bio, Minigrid)</a:t>
            </a:r>
          </a:p>
          <a:p>
            <a:r>
              <a:rPr lang="da-DK" baseline="0" dirty="0" smtClean="0"/>
              <a:t> - Not knowing about the new features</a:t>
            </a:r>
          </a:p>
        </p:txBody>
      </p:sp>
      <p:sp>
        <p:nvSpPr>
          <p:cNvPr id="4" name="Slide Number Placeholder 3"/>
          <p:cNvSpPr>
            <a:spLocks noGrp="1"/>
          </p:cNvSpPr>
          <p:nvPr>
            <p:ph type="sldNum" sz="quarter" idx="10"/>
          </p:nvPr>
        </p:nvSpPr>
        <p:spPr/>
        <p:txBody>
          <a:bodyPr/>
          <a:lstStyle/>
          <a:p>
            <a:fld id="{87D77045-401A-4D5E-BFE3-54C21A8A6634}" type="slidenum">
              <a:rPr lang="en-US" smtClean="0"/>
              <a:pPr/>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a-DK" dirty="0" smtClean="0"/>
              <a:t>Check that UbiComp 2008 paper about</a:t>
            </a:r>
            <a:r>
              <a:rPr lang="da-DK" baseline="0" dirty="0" smtClean="0"/>
              <a:t> the analizing of the social networks by using a voice recording device.</a:t>
            </a:r>
            <a:endParaRPr lang="da-DK" dirty="0"/>
          </a:p>
        </p:txBody>
      </p:sp>
      <p:sp>
        <p:nvSpPr>
          <p:cNvPr id="4" name="Slide Number Placeholder 3"/>
          <p:cNvSpPr>
            <a:spLocks noGrp="1"/>
          </p:cNvSpPr>
          <p:nvPr>
            <p:ph type="sldNum" sz="quarter" idx="10"/>
          </p:nvPr>
        </p:nvSpPr>
        <p:spPr/>
        <p:txBody>
          <a:bodyPr/>
          <a:lstStyle/>
          <a:p>
            <a:fld id="{87D77045-401A-4D5E-BFE3-54C21A8A6634}" type="slidenum">
              <a:rPr lang="en-US" smtClean="0"/>
              <a:pPr/>
              <a:t>13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7D77045-401A-4D5E-BFE3-54C21A8A6634}" type="slidenum">
              <a:rPr lang="en-US" smtClean="0"/>
              <a:pPr/>
              <a:t>14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a-DK" dirty="0"/>
          </a:p>
        </p:txBody>
      </p:sp>
      <p:sp>
        <p:nvSpPr>
          <p:cNvPr id="4" name="Slide Number Placeholder 3"/>
          <p:cNvSpPr>
            <a:spLocks noGrp="1"/>
          </p:cNvSpPr>
          <p:nvPr>
            <p:ph type="sldNum" sz="quarter" idx="10"/>
          </p:nvPr>
        </p:nvSpPr>
        <p:spPr/>
        <p:txBody>
          <a:bodyPr/>
          <a:lstStyle/>
          <a:p>
            <a:fld id="{87D77045-401A-4D5E-BFE3-54C21A8A6634}" type="slidenum">
              <a:rPr lang="en-US" smtClean="0"/>
              <a:pPr/>
              <a:t>16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a-DK" dirty="0"/>
          </a:p>
        </p:txBody>
      </p:sp>
      <p:sp>
        <p:nvSpPr>
          <p:cNvPr id="4" name="Slide Number Placeholder 3"/>
          <p:cNvSpPr>
            <a:spLocks noGrp="1"/>
          </p:cNvSpPr>
          <p:nvPr>
            <p:ph type="sldNum" sz="quarter" idx="10"/>
          </p:nvPr>
        </p:nvSpPr>
        <p:spPr/>
        <p:txBody>
          <a:bodyPr/>
          <a:lstStyle/>
          <a:p>
            <a:fld id="{87D77045-401A-4D5E-BFE3-54C21A8A6634}" type="slidenum">
              <a:rPr lang="en-US" smtClean="0"/>
              <a:pPr/>
              <a:t>18</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a-DK" dirty="0"/>
          </a:p>
        </p:txBody>
      </p:sp>
      <p:sp>
        <p:nvSpPr>
          <p:cNvPr id="4" name="Slide Number Placeholder 3"/>
          <p:cNvSpPr>
            <a:spLocks noGrp="1"/>
          </p:cNvSpPr>
          <p:nvPr>
            <p:ph type="sldNum" sz="quarter" idx="10"/>
          </p:nvPr>
        </p:nvSpPr>
        <p:spPr/>
        <p:txBody>
          <a:bodyPr/>
          <a:lstStyle/>
          <a:p>
            <a:fld id="{87D77045-401A-4D5E-BFE3-54C21A8A6634}" type="slidenum">
              <a:rPr lang="en-US" smtClean="0"/>
              <a:pPr/>
              <a:t>20</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a-DK" dirty="0" smtClean="0"/>
              <a:t>How does this architecture matches the original goal of the project? See ”targeting the Big Three”.</a:t>
            </a:r>
            <a:endParaRPr lang="da-DK" dirty="0"/>
          </a:p>
        </p:txBody>
      </p:sp>
      <p:sp>
        <p:nvSpPr>
          <p:cNvPr id="4" name="Slide Number Placeholder 3"/>
          <p:cNvSpPr>
            <a:spLocks noGrp="1"/>
          </p:cNvSpPr>
          <p:nvPr>
            <p:ph type="sldNum" sz="quarter" idx="10"/>
          </p:nvPr>
        </p:nvSpPr>
        <p:spPr/>
        <p:txBody>
          <a:bodyPr/>
          <a:lstStyle/>
          <a:p>
            <a:fld id="{87D77045-401A-4D5E-BFE3-54C21A8A6634}" type="slidenum">
              <a:rPr lang="en-US" smtClean="0"/>
              <a:pPr/>
              <a:t>21</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7D77045-401A-4D5E-BFE3-54C21A8A6634}" type="slidenum">
              <a:rPr lang="en-US" smtClean="0"/>
              <a:pPr/>
              <a:t>23</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a-DK" dirty="0"/>
          </a:p>
        </p:txBody>
      </p:sp>
      <p:sp>
        <p:nvSpPr>
          <p:cNvPr id="4" name="Slide Number Placeholder 3"/>
          <p:cNvSpPr>
            <a:spLocks noGrp="1"/>
          </p:cNvSpPr>
          <p:nvPr>
            <p:ph type="sldNum" sz="quarter" idx="10"/>
          </p:nvPr>
        </p:nvSpPr>
        <p:spPr/>
        <p:txBody>
          <a:bodyPr/>
          <a:lstStyle/>
          <a:p>
            <a:fld id="{87D77045-401A-4D5E-BFE3-54C21A8A6634}" type="slidenum">
              <a:rPr lang="en-US" smtClean="0"/>
              <a:pPr/>
              <a:t>25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a-DK"/>
          </a:p>
        </p:txBody>
      </p:sp>
      <p:sp>
        <p:nvSpPr>
          <p:cNvPr id="4" name="Slide Number Placeholder 3"/>
          <p:cNvSpPr>
            <a:spLocks noGrp="1"/>
          </p:cNvSpPr>
          <p:nvPr>
            <p:ph type="sldNum" sz="quarter" idx="10"/>
          </p:nvPr>
        </p:nvSpPr>
        <p:spPr/>
        <p:txBody>
          <a:bodyPr/>
          <a:lstStyle/>
          <a:p>
            <a:fld id="{87D77045-401A-4D5E-BFE3-54C21A8A6634}" type="slidenum">
              <a:rPr lang="en-US" smtClean="0"/>
              <a:pPr/>
              <a:t>28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a-DK" dirty="0"/>
          </a:p>
        </p:txBody>
      </p:sp>
      <p:sp>
        <p:nvSpPr>
          <p:cNvPr id="4" name="Slide Number Placeholder 3"/>
          <p:cNvSpPr>
            <a:spLocks noGrp="1"/>
          </p:cNvSpPr>
          <p:nvPr>
            <p:ph type="sldNum" sz="quarter" idx="10"/>
          </p:nvPr>
        </p:nvSpPr>
        <p:spPr/>
        <p:txBody>
          <a:bodyPr/>
          <a:lstStyle/>
          <a:p>
            <a:fld id="{87D77045-401A-4D5E-BFE3-54C21A8A6634}" type="slidenum">
              <a:rPr lang="en-US" smtClean="0"/>
              <a:pPr/>
              <a:t>30</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a-DK" dirty="0"/>
          </a:p>
        </p:txBody>
      </p:sp>
      <p:sp>
        <p:nvSpPr>
          <p:cNvPr id="4" name="Slide Number Placeholder 3"/>
          <p:cNvSpPr>
            <a:spLocks noGrp="1"/>
          </p:cNvSpPr>
          <p:nvPr>
            <p:ph type="sldNum" sz="quarter" idx="10"/>
          </p:nvPr>
        </p:nvSpPr>
        <p:spPr/>
        <p:txBody>
          <a:bodyPr/>
          <a:lstStyle/>
          <a:p>
            <a:fld id="{87D77045-401A-4D5E-BFE3-54C21A8A6634}" type="slidenum">
              <a:rPr lang="en-US" smtClean="0"/>
              <a:pPr/>
              <a:t>31</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a-DK" dirty="0"/>
          </a:p>
        </p:txBody>
      </p:sp>
      <p:sp>
        <p:nvSpPr>
          <p:cNvPr id="4" name="Slide Number Placeholder 3"/>
          <p:cNvSpPr>
            <a:spLocks noGrp="1"/>
          </p:cNvSpPr>
          <p:nvPr>
            <p:ph type="sldNum" sz="quarter" idx="10"/>
          </p:nvPr>
        </p:nvSpPr>
        <p:spPr/>
        <p:txBody>
          <a:bodyPr/>
          <a:lstStyle/>
          <a:p>
            <a:fld id="{87D77045-401A-4D5E-BFE3-54C21A8A6634}" type="slidenum">
              <a:rPr lang="en-US" smtClean="0"/>
              <a:pPr/>
              <a:t>32</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a-DK" dirty="0"/>
          </a:p>
        </p:txBody>
      </p:sp>
      <p:sp>
        <p:nvSpPr>
          <p:cNvPr id="4" name="Slide Number Placeholder 3"/>
          <p:cNvSpPr>
            <a:spLocks noGrp="1"/>
          </p:cNvSpPr>
          <p:nvPr>
            <p:ph type="sldNum" sz="quarter" idx="10"/>
          </p:nvPr>
        </p:nvSpPr>
        <p:spPr/>
        <p:txBody>
          <a:bodyPr/>
          <a:lstStyle/>
          <a:p>
            <a:fld id="{87D77045-401A-4D5E-BFE3-54C21A8A6634}" type="slidenum">
              <a:rPr lang="en-US" smtClean="0"/>
              <a:pPr/>
              <a:t>33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44" name="Shape 43"/>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8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p>
        </p:txBody>
      </p:sp>
      <p:sp>
        <p:nvSpPr>
          <p:cNvPr id="36" name="Shape 35"/>
          <p:cNvSpPr>
            <a:spLocks/>
          </p:cNvSpPr>
          <p:nvPr/>
        </p:nvSpPr>
        <p:spPr bwMode="auto">
          <a:xfrm>
            <a:off x="4821864" y="1066800"/>
            <a:ext cx="4343400"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65000"/>
              </a:schemeClr>
            </a:solidFill>
            <a:prstDash val="solid"/>
            <a:round/>
            <a:headEnd type="none" w="med" len="med"/>
            <a:tailEnd type="none" w="med" len="med"/>
          </a:ln>
          <a:effectLst/>
        </p:spPr>
        <p:txBody>
          <a:bodyPr vert="horz" wrap="square" lIns="91440" tIns="45720" rIns="91440" bIns="45720" anchor="t" compatLnSpc="1"/>
          <a:lstStyle>
            <a:extLst/>
          </a:lstStyle>
          <a:p>
            <a:endParaRPr lang="en-US"/>
          </a:p>
        </p:txBody>
      </p:sp>
      <p:sp>
        <p:nvSpPr>
          <p:cNvPr id="43" name="Shape 42"/>
          <p:cNvSpPr>
            <a:spLocks/>
          </p:cNvSpPr>
          <p:nvPr/>
        </p:nvSpPr>
        <p:spPr bwMode="auto">
          <a:xfrm>
            <a:off x="290624" y="-14176"/>
            <a:ext cx="5562600" cy="6553200"/>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65000"/>
              </a:schemeClr>
            </a:solidFill>
            <a:prstDash val="solid"/>
            <a:round/>
            <a:headEnd type="none" w="med" len="med"/>
            <a:tailEnd type="none" w="med" len="med"/>
          </a:ln>
          <a:effectLst/>
        </p:spPr>
        <p:txBody>
          <a:bodyPr vert="horz" wrap="square" lIns="91440" tIns="45720" rIns="91440" bIns="45720" anchor="t" compatLnSpc="1"/>
          <a:lstStyle>
            <a:extLst/>
          </a:lstStyle>
          <a:p>
            <a:endParaRPr lang="en-US"/>
          </a:p>
        </p:txBody>
      </p:sp>
      <p:sp>
        <p:nvSpPr>
          <p:cNvPr id="22" name="Shape 21"/>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180000"/>
              <a:alpha val="8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p>
        </p:txBody>
      </p:sp>
      <p:sp>
        <p:nvSpPr>
          <p:cNvPr id="24" name="Shape 23"/>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180000"/>
              <a:alpha val="8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p>
        </p:txBody>
      </p:sp>
      <p:sp>
        <p:nvSpPr>
          <p:cNvPr id="26" name="Shape 25"/>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180000"/>
              <a:alpha val="8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p>
        </p:txBody>
      </p:sp>
      <p:sp>
        <p:nvSpPr>
          <p:cNvPr id="27" name="Shape 26"/>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180000"/>
              <a:alpha val="8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p>
        </p:txBody>
      </p:sp>
      <p:sp>
        <p:nvSpPr>
          <p:cNvPr id="28" name="Date Placeholder 27"/>
          <p:cNvSpPr>
            <a:spLocks noGrp="1"/>
          </p:cNvSpPr>
          <p:nvPr>
            <p:ph type="dt" sz="half" idx="10"/>
          </p:nvPr>
        </p:nvSpPr>
        <p:spPr>
          <a:xfrm>
            <a:off x="6477000" y="6416675"/>
            <a:ext cx="2133600" cy="365125"/>
          </a:xfrm>
        </p:spPr>
        <p:txBody>
          <a:bodyPr/>
          <a:lstStyle>
            <a:extLst/>
          </a:lstStyle>
          <a:p>
            <a:fld id="{743653DA-8BF4-4869-96FE-9BCF43372D46}" type="datetimeFigureOut">
              <a:rPr lang="en-US" smtClean="0"/>
              <a:pPr/>
              <a:t>5/11/2009</a:t>
            </a:fld>
            <a:endParaRPr lang="en-US"/>
          </a:p>
        </p:txBody>
      </p:sp>
      <p:sp>
        <p:nvSpPr>
          <p:cNvPr id="17" name="Footer Placeholder 16"/>
          <p:cNvSpPr>
            <a:spLocks noGrp="1"/>
          </p:cNvSpPr>
          <p:nvPr>
            <p:ph type="ftr" sz="quarter" idx="11"/>
          </p:nvPr>
        </p:nvSpPr>
        <p:spPr>
          <a:xfrm>
            <a:off x="914400" y="6416675"/>
            <a:ext cx="5562600" cy="365125"/>
          </a:xfrm>
        </p:spPr>
        <p:txBody>
          <a:bodyPr/>
          <a:lstStyle>
            <a:extLst/>
          </a:lstStyle>
          <a:p>
            <a:endParaRPr lang="en-US" dirty="0"/>
          </a:p>
        </p:txBody>
      </p:sp>
      <p:sp>
        <p:nvSpPr>
          <p:cNvPr id="29" name="Slide Number Placeholder 28"/>
          <p:cNvSpPr>
            <a:spLocks noGrp="1"/>
          </p:cNvSpPr>
          <p:nvPr>
            <p:ph type="sldNum" sz="quarter" idx="12"/>
          </p:nvPr>
        </p:nvSpPr>
        <p:spPr>
          <a:xfrm>
            <a:off x="8610600" y="6416675"/>
            <a:ext cx="457200" cy="365125"/>
          </a:xfrm>
        </p:spPr>
        <p:txBody>
          <a:bodyPr/>
          <a:lstStyle>
            <a:extLst/>
          </a:lstStyle>
          <a:p>
            <a:fld id="{72AC53DF-4216-466D-99A7-94400E6C2A25}" type="slidenum">
              <a:rPr lang="en-US" smtClean="0"/>
              <a:pPr/>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p>
        </p:txBody>
      </p:sp>
      <p:sp>
        <p:nvSpPr>
          <p:cNvPr id="45" name="Rectangle 44"/>
          <p:cNvSpPr/>
          <p:nvPr/>
        </p:nvSpPr>
        <p:spPr>
          <a:xfrm>
            <a:off x="363160" y="402264"/>
            <a:ext cx="8503920" cy="886265"/>
          </a:xfrm>
          <a:prstGeom prst="rect">
            <a:avLst/>
          </a:prstGeom>
          <a:solidFill>
            <a:schemeClr val="bg2">
              <a:alpha val="50000"/>
              <a:satMod val="18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8" name="Title 7"/>
          <p:cNvSpPr>
            <a:spLocks noGrp="1"/>
          </p:cNvSpPr>
          <p:nvPr>
            <p:ph type="ctrTitle"/>
          </p:nvPr>
        </p:nvSpPr>
        <p:spPr>
          <a:xfrm>
            <a:off x="533400" y="464504"/>
            <a:ext cx="8153400" cy="774192"/>
          </a:xfrm>
        </p:spPr>
        <p:txBody>
          <a:bodyPr/>
          <a:lstStyle>
            <a:lvl1pPr marR="9144" algn="r">
              <a:defRPr sz="3800"/>
            </a:lvl1pPr>
            <a:extLst/>
          </a:lstStyle>
          <a:p>
            <a:r>
              <a:rPr lang="en-US" smtClean="0"/>
              <a:t>Click to edit Master title style</a:t>
            </a:r>
            <a:endParaRPr lang="en-US" dirty="0"/>
          </a:p>
        </p:txBody>
      </p:sp>
      <p:sp>
        <p:nvSpPr>
          <p:cNvPr id="9" name="Subtitle 8"/>
          <p:cNvSpPr>
            <a:spLocks noGrp="1"/>
          </p:cNvSpPr>
          <p:nvPr>
            <p:ph type="subTitle" idx="1"/>
          </p:nvPr>
        </p:nvSpPr>
        <p:spPr>
          <a:xfrm>
            <a:off x="4838381" y="1371600"/>
            <a:ext cx="3848419" cy="457200"/>
          </a:xfrm>
        </p:spPr>
        <p:txBody>
          <a:bodyPr tIns="0"/>
          <a:lstStyle>
            <a:lvl1pPr marL="0" indent="0" algn="r">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dirty="0"/>
          </a:p>
        </p:txBody>
      </p:sp>
      <p:sp>
        <p:nvSpPr>
          <p:cNvPr id="58" name="Rectangle 5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p>
        </p:txBody>
      </p:sp>
      <p:sp>
        <p:nvSpPr>
          <p:cNvPr id="59" name="Rectangle 5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p>
        </p:txBody>
      </p:sp>
      <p:sp>
        <p:nvSpPr>
          <p:cNvPr id="60" name="Rectangle 5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61" name="Rectangle 6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p>
        </p:txBody>
      </p:sp>
      <p:sp>
        <p:nvSpPr>
          <p:cNvPr id="62" name="Rectangle 6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extLst/>
          </a:lstStyle>
          <a:p>
            <a:fld id="{B7129108-AC8D-4212-9283-60D9E99BF07A}" type="datetimeFigureOut">
              <a:rPr lang="en-US" smtClean="0"/>
              <a:pPr/>
              <a:t>5/11/2009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AD93096-5B34-4342-9326-69289CEAE4C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3352800"/>
            <a:ext cx="7772400" cy="1974059"/>
          </a:xfrm>
        </p:spPr>
        <p:txBody>
          <a:bodyPr anchor="b">
            <a:scene3d>
              <a:camera prst="orthographicFront">
                <a:rot lat="0" lon="0" rev="0"/>
              </a:camera>
              <a:lightRig rig="contrasting" dir="t">
                <a:rot lat="0" lon="0" rev="7500000"/>
              </a:lightRig>
            </a:scene3d>
            <a:sp3d contourW="6350" prstMaterial="metal">
              <a:bevelT w="130810" h="31750" prst="relaxedInset"/>
              <a:contourClr>
                <a:schemeClr val="accent1">
                  <a:shade val="75000"/>
                </a:schemeClr>
              </a:contourClr>
            </a:sp3d>
          </a:bodyPr>
          <a:lstStyle>
            <a:lvl1pPr algn="l">
              <a:buNone/>
              <a:defRPr lang="en-US" sz="4000" b="1" cap="all" dirty="0">
                <a:ln/>
                <a:solidFill>
                  <a:schemeClr val="tx1"/>
                </a:solidFill>
                <a:effectLst>
                  <a:reflection blurRad="12700" stA="50000" endPos="50000" dir="5400000" sy="-100000" rotWithShape="0"/>
                </a:effectLst>
              </a:defRPr>
            </a:lvl1pPr>
            <a:extLst/>
          </a:lstStyle>
          <a:p>
            <a:r>
              <a:rPr lang="en-US" smtClean="0"/>
              <a:t>Click to edit Master title style</a:t>
            </a:r>
            <a:endParaRPr lang="en-US" dirty="0"/>
          </a:p>
        </p:txBody>
      </p:sp>
      <p:sp>
        <p:nvSpPr>
          <p:cNvPr id="3" name="Text Placeholder 2"/>
          <p:cNvSpPr>
            <a:spLocks noGrp="1"/>
          </p:cNvSpPr>
          <p:nvPr>
            <p:ph type="body" idx="1"/>
          </p:nvPr>
        </p:nvSpPr>
        <p:spPr>
          <a:xfrm>
            <a:off x="914400" y="5334000"/>
            <a:ext cx="7772400" cy="1052512"/>
          </a:xfrm>
        </p:spPr>
        <p:txBody>
          <a:bodyPr anchor="t"/>
          <a:lstStyle>
            <a:lvl1pPr marL="374904">
              <a:buNone/>
              <a:defRPr sz="20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4" name="Date Placeholder 3"/>
          <p:cNvSpPr>
            <a:spLocks noGrp="1"/>
          </p:cNvSpPr>
          <p:nvPr>
            <p:ph type="dt" sz="half" idx="10"/>
          </p:nvPr>
        </p:nvSpPr>
        <p:spPr/>
        <p:txBody>
          <a:bodyPr/>
          <a:lstStyle>
            <a:extLst/>
          </a:lstStyle>
          <a:p>
            <a:fld id="{B6DED3D3-6235-4F4C-B439-DF277FB555A7}" type="datetimeFigureOut">
              <a:rPr lang="en-US" smtClean="0"/>
              <a:pPr/>
              <a:t>5/11/2009</a:t>
            </a:fld>
            <a:endParaRPr lang="en-US"/>
          </a:p>
        </p:txBody>
      </p:sp>
      <p:sp>
        <p:nvSpPr>
          <p:cNvPr id="5" name="Footer Placeholder 4"/>
          <p:cNvSpPr>
            <a:spLocks noGrp="1"/>
          </p:cNvSpPr>
          <p:nvPr>
            <p:ph type="ftr" sz="quarter" idx="11"/>
          </p:nvPr>
        </p:nvSpPr>
        <p:spPr>
          <a:xfrm>
            <a:off x="914400" y="6416675"/>
            <a:ext cx="5562600" cy="365125"/>
          </a:xfrm>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AD93096-5B34-4342-9326-69289CEAE4C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09550"/>
            <a:ext cx="8229600" cy="1295400"/>
          </a:xfrm>
        </p:spPr>
        <p:txBody>
          <a:bodyPr anchor="ctr"/>
          <a:lstStyle>
            <a:extLst/>
          </a:lstStyle>
          <a:p>
            <a:r>
              <a:rPr lang="en-US" smtClean="0"/>
              <a:t>Click to edit Master title style</a:t>
            </a:r>
            <a:endParaRPr lang="en-US" dirty="0"/>
          </a:p>
        </p:txBody>
      </p:sp>
      <p:sp>
        <p:nvSpPr>
          <p:cNvPr id="3" name="Content Placeholder 2"/>
          <p:cNvSpPr>
            <a:spLocks noGrp="1"/>
          </p:cNvSpPr>
          <p:nvPr>
            <p:ph sz="half" idx="1"/>
          </p:nvPr>
        </p:nvSpPr>
        <p:spPr>
          <a:xfrm>
            <a:off x="464344" y="1600200"/>
            <a:ext cx="4038600" cy="4525963"/>
          </a:xfrm>
        </p:spPr>
        <p:txBody>
          <a:bodyPr/>
          <a:lstStyle>
            <a:lvl1pPr marL="0" indent="0">
              <a:buFontTx/>
              <a:buNone/>
              <a:defRPr sz="2000"/>
            </a:lvl1pPr>
            <a:lvl2pPr>
              <a:defRPr sz="2400"/>
            </a:lvl2pPr>
            <a:lvl3pPr>
              <a:defRPr sz="2000"/>
            </a:lvl3pPr>
            <a:lvl4pPr>
              <a:defRPr sz="1800"/>
            </a:lvl4pPr>
            <a:lvl5pPr>
              <a:defRPr sz="1800"/>
            </a:lvl5pPr>
            <a:extLst/>
          </a:lstStyle>
          <a:p>
            <a:pPr lvl="0"/>
            <a:r>
              <a:rPr lang="en-US" smtClean="0"/>
              <a:t>Click to edit Master text styles</a:t>
            </a:r>
          </a:p>
        </p:txBody>
      </p:sp>
      <p:sp>
        <p:nvSpPr>
          <p:cNvPr id="4" name="Content Placeholder 3"/>
          <p:cNvSpPr>
            <a:spLocks noGrp="1"/>
          </p:cNvSpPr>
          <p:nvPr>
            <p:ph sz="half" idx="2"/>
          </p:nvPr>
        </p:nvSpPr>
        <p:spPr>
          <a:xfrm>
            <a:off x="4655344" y="1600200"/>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extLst/>
          </a:lstStyle>
          <a:p>
            <a:fld id="{3B5F1E3E-4B2F-4895-B65E-28B2E64F39F6}" type="datetimeFigureOut">
              <a:rPr lang="en-US" smtClean="0"/>
              <a:pPr/>
              <a:t>5/11/2009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AD93096-5B34-4342-9326-69289CEAE4C2}" type="slidenum">
              <a:rPr lang="en-US" smtClean="0"/>
              <a:pPr/>
              <a:t>‹#›</a:t>
            </a:fld>
            <a:endParaRPr lang="en-US"/>
          </a:p>
        </p:txBody>
      </p:sp>
      <p:cxnSp>
        <p:nvCxnSpPr>
          <p:cNvPr id="9" name="Straight Connector 8"/>
          <p:cNvCxnSpPr/>
          <p:nvPr/>
        </p:nvCxnSpPr>
        <p:spPr>
          <a:xfrm rot="5400000">
            <a:off x="2305044" y="3867144"/>
            <a:ext cx="4533900" cy="1601"/>
          </a:xfrm>
          <a:prstGeom prst="line">
            <a:avLst/>
          </a:prstGeom>
          <a:ln/>
        </p:spPr>
        <p:style>
          <a:lnRef idx="1">
            <a:schemeClr val="accent2"/>
          </a:lnRef>
          <a:fillRef idx="0">
            <a:schemeClr val="accent2"/>
          </a:fillRef>
          <a:effectRef idx="0">
            <a:schemeClr val="accent2"/>
          </a:effectRef>
          <a:fontRef idx="minor">
            <a:schemeClr val="tx1"/>
          </a:fontRef>
        </p:style>
      </p:cxn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3" name="Rectangle 22"/>
          <p:cNvSpPr/>
          <p:nvPr/>
        </p:nvSpPr>
        <p:spPr>
          <a:xfrm>
            <a:off x="0" y="402264"/>
            <a:ext cx="8686800" cy="886265"/>
          </a:xfrm>
          <a:prstGeom prst="rect">
            <a:avLst/>
          </a:prstGeom>
          <a:solidFill>
            <a:schemeClr val="bg2">
              <a:alpha val="50000"/>
              <a:satMod val="18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lang="en-US" smtClean="0"/>
              <a:t>Click to edit Master title style</a:t>
            </a:r>
            <a:endParaRPr lang="en-US" dirty="0"/>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2"/>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3"/>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extLst/>
          </a:lstStyle>
          <a:p>
            <a:fld id="{63085435-8225-4333-BFFA-0096413F0D76}" type="datetimeFigureOut">
              <a:rPr lang="en-US" smtClean="0"/>
              <a:pPr/>
              <a:t>5/11/2009</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1AD93096-5B34-4342-9326-69289CEAE4C2}" type="slidenum">
              <a:rPr lang="en-US" smtClean="0"/>
              <a:pPr/>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extLst/>
          </a:lstStyle>
          <a:p>
            <a:fld id="{0783C494-2A87-468C-A21B-CB14FB9ABB00}" type="datetimeFigureOut">
              <a:rPr lang="en-US" smtClean="0"/>
              <a:pPr/>
              <a:t>5/11/2009</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1AD93096-5B34-4342-9326-69289CEAE4C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9A180FA0-5B31-4864-A2BB-719EA5A679C6}" type="datetimeFigureOut">
              <a:rPr lang="en-US" smtClean="0"/>
              <a:pPr/>
              <a:t>5/11/2009</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1AD93096-5B34-4342-9326-69289CEAE4C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lang="en-US" smtClean="0"/>
              <a:t>Click to edit Master title style</a:t>
            </a:r>
            <a:endParaRPr lang="en-US" dirty="0"/>
          </a:p>
        </p:txBody>
      </p:sp>
      <p:sp>
        <p:nvSpPr>
          <p:cNvPr id="3" name="Text Placeholder 2"/>
          <p:cNvSpPr>
            <a:spLocks noGrp="1"/>
          </p:cNvSpPr>
          <p:nvPr>
            <p:ph type="body" idx="1"/>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2"/>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extLst/>
          </a:lstStyle>
          <a:p>
            <a:fld id="{4BECC0C8-36B8-442A-833D-B6AACE86BB77}" type="datetimeFigureOut">
              <a:rPr lang="en-US" smtClean="0"/>
              <a:pPr/>
              <a:t>5/11/2009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AD93096-5B34-4342-9326-69289CEAE4C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28" name="Group 17"/>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a:xfrm>
            <a:off x="914400" y="228600"/>
            <a:ext cx="6858000" cy="914400"/>
          </a:xfrm>
        </p:spPr>
        <p:txBody>
          <a:bodyPr anchor="b"/>
          <a:lstStyle>
            <a:lvl1pPr algn="l">
              <a:buNone/>
              <a:defRPr sz="2100" b="0"/>
            </a:lvl1pPr>
            <a:extLst/>
          </a:lstStyle>
          <a:p>
            <a:r>
              <a:rPr lang="en-US" smtClean="0"/>
              <a:t>Click to edit Master title style</a:t>
            </a:r>
            <a:endParaRPr lang="en-US" dirty="0"/>
          </a:p>
        </p:txBody>
      </p:sp>
      <p:sp>
        <p:nvSpPr>
          <p:cNvPr id="3" name="Picture Placeholder 2"/>
          <p:cNvSpPr>
            <a:spLocks noGrp="1"/>
          </p:cNvSpPr>
          <p:nvPr>
            <p:ph type="pic" idx="1"/>
          </p:nvPr>
        </p:nvSpPr>
        <p:spPr>
          <a:xfrm>
            <a:off x="366712" y="1905000"/>
            <a:ext cx="8778240" cy="4960144"/>
          </a:xfrm>
        </p:spPr>
        <p:txBody>
          <a:bodyPr/>
          <a:lstStyle>
            <a:lvl1pPr>
              <a:buNone/>
              <a:defRPr sz="3200"/>
            </a:lvl1pPr>
            <a:extLst/>
          </a:lstStyle>
          <a:p>
            <a:r>
              <a:rPr lang="en-US" smtClean="0"/>
              <a:t>Click icon to add picture</a:t>
            </a:r>
            <a:endParaRPr lang="en-US" dirty="0"/>
          </a:p>
        </p:txBody>
      </p:sp>
      <p:sp>
        <p:nvSpPr>
          <p:cNvPr id="4" name="Text Placeholder 3"/>
          <p:cNvSpPr>
            <a:spLocks noGrp="1"/>
          </p:cNvSpPr>
          <p:nvPr>
            <p:ph type="body" sz="half" idx="2"/>
          </p:nvPr>
        </p:nvSpPr>
        <p:spPr>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a:r>
              <a:rPr lang="en-US" smtClean="0"/>
              <a:t>Click to edit Master text styles</a:t>
            </a:r>
          </a:p>
        </p:txBody>
      </p:sp>
      <p:grpSp>
        <p:nvGrpSpPr>
          <p:cNvPr id="14" name="Group 17"/>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p:txBody>
          <a:bodyPr/>
          <a:lstStyle>
            <a:extLst/>
          </a:lstStyle>
          <a:p>
            <a:fld id="{51E20EC5-AC53-4169-941E-EDF10CD23748}" type="datetimeFigureOut">
              <a:rPr lang="en-US" smtClean="0"/>
              <a:pPr/>
              <a:t>5/11/2009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AD93096-5B34-4342-9326-69289CEAE4C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lang="en-US" smtClean="0"/>
              <a:t>Click to edit Master title style</a:t>
            </a:r>
            <a:endParaRPr lang="en-US" dirty="0"/>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a:defRPr sz="1100">
                <a:solidFill>
                  <a:schemeClr val="tx2"/>
                </a:solidFill>
              </a:defRPr>
            </a:lvl1pPr>
            <a:extLst/>
          </a:lstStyle>
          <a:p>
            <a:fld id="{8D3816DF-213E-421B-92D3-C068DBB023D6}" type="datetimeFigureOut">
              <a:rPr lang="en-US" smtClean="0">
                <a:solidFill>
                  <a:schemeClr val="tx2"/>
                </a:solidFill>
              </a:rPr>
              <a:pPr/>
              <a:t>5/11/2009</a:t>
            </a:fld>
            <a:endParaRPr lang="en-US" sz="1100" dirty="0">
              <a:solidFill>
                <a:schemeClr val="tx2"/>
              </a:solidFill>
            </a:endParaRPr>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a:defRPr sz="1100">
                <a:solidFill>
                  <a:schemeClr val="tx2"/>
                </a:solidFill>
              </a:defRPr>
            </a:lvl1pPr>
            <a:extLst/>
          </a:lstStyle>
          <a:p>
            <a:pPr algn="r"/>
            <a:endParaRPr lang="en-US" sz="1100" dirty="0">
              <a:solidFill>
                <a:schemeClr val="tx2"/>
              </a:solidFill>
            </a:endParaRPr>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a:defRPr sz="1200">
                <a:solidFill>
                  <a:schemeClr val="tx2"/>
                </a:solidFill>
              </a:defRPr>
            </a:lvl1pPr>
            <a:extLst/>
          </a:lstStyle>
          <a:p>
            <a:pPr algn="l"/>
            <a:fld id="{72AC53DF-4216-466D-99A7-94400E6C2A25}" type="slidenum">
              <a:rPr lang="en-US" sz="1200" smtClean="0">
                <a:solidFill>
                  <a:schemeClr val="tx2"/>
                </a:solidFill>
              </a:rPr>
              <a:pPr algn="l"/>
              <a:t>‹#›</a:t>
            </a:fld>
            <a:endParaRPr lang="en-US" sz="1200">
              <a:solidFill>
                <a:schemeClr val="tx2"/>
              </a:solidFill>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rtl="0" eaLnBrk="1" latinLnBrk="0" hangingPunct="1">
        <a:spcBef>
          <a:spcPct val="0"/>
        </a:spcBef>
        <a:buNone/>
        <a:defRPr sz="4000" kern="1200" spc="-150" baseline="0">
          <a:solidFill>
            <a:schemeClr val="tx2">
              <a:satMod val="200000"/>
            </a:schemeClr>
          </a:solidFill>
          <a:effectLst>
            <a:outerShdw blurRad="50800" dist="50800" dir="2700000" algn="tl" rotWithShape="0">
              <a:srgbClr val="000000">
                <a:alpha val="43137"/>
              </a:srgbClr>
            </a:outerShdw>
          </a:effectLst>
          <a:latin typeface="+mj-lt"/>
          <a:ea typeface="+mj-ea"/>
          <a:cs typeface="+mj-cs"/>
        </a:defRPr>
      </a:lvl1pPr>
      <a:extLst/>
    </p:titleStyle>
    <p:bodyStyle>
      <a:lvl1pPr marL="411480" indent="-342900" algn="l" rtl="0" eaLnBrk="1" latinLnBrk="0" hangingPunct="1">
        <a:spcBef>
          <a:spcPts val="700"/>
        </a:spcBef>
        <a:buSzPct val="95000"/>
        <a:buFont typeface="Wingdings"/>
        <a:buChar char=""/>
        <a:defRPr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sz="1600" kern="1200">
          <a:solidFill>
            <a:schemeClr val="tx1"/>
          </a:solidFill>
          <a:latin typeface="+mn-lt"/>
          <a:ea typeface="+mn-ea"/>
          <a:cs typeface="+mn-cs"/>
        </a:defRPr>
      </a:lvl9pPr>
      <a:extLst/>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hyperlink" Target="mailto:jdhr@itu.dk"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wmf"/><Relationship Id="rId1" Type="http://schemas.openxmlformats.org/officeDocument/2006/relationships/slideLayout" Target="../slideLayouts/slideLayout9.xml"/><Relationship Id="rId5" Type="http://schemas.openxmlformats.org/officeDocument/2006/relationships/image" Target="../media/image9.jpe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Data" Target="../diagrams/data2.xml"/><Relationship Id="rId7" Type="http://schemas.openxmlformats.org/officeDocument/2006/relationships/diagramData" Target="../diagrams/data3.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diagramColors" Target="../diagrams/colors3.xml"/><Relationship Id="rId4" Type="http://schemas.openxmlformats.org/officeDocument/2006/relationships/diagramLayout" Target="../diagrams/layout2.xml"/><Relationship Id="rId9"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7"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1.jpeg"/><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6.xml"/><Relationship Id="rId7"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8" Type="http://schemas.openxmlformats.org/officeDocument/2006/relationships/diagramLayout" Target="../diagrams/layout8.xml"/><Relationship Id="rId13" Type="http://schemas.openxmlformats.org/officeDocument/2006/relationships/diagramQuickStyle" Target="../diagrams/quickStyle9.xml"/><Relationship Id="rId3" Type="http://schemas.openxmlformats.org/officeDocument/2006/relationships/diagramData" Target="../diagrams/data7.xml"/><Relationship Id="rId7" Type="http://schemas.openxmlformats.org/officeDocument/2006/relationships/diagramData" Target="../diagrams/data8.xml"/><Relationship Id="rId12" Type="http://schemas.openxmlformats.org/officeDocument/2006/relationships/diagramLayout" Target="../diagrams/layout9.xml"/><Relationship Id="rId17" Type="http://schemas.openxmlformats.org/officeDocument/2006/relationships/image" Target="../media/image14.jpeg"/><Relationship Id="rId2" Type="http://schemas.openxmlformats.org/officeDocument/2006/relationships/notesSlide" Target="../notesSlides/notesSlide10.xml"/><Relationship Id="rId16" Type="http://schemas.openxmlformats.org/officeDocument/2006/relationships/image" Target="../media/image13.jpeg"/><Relationship Id="rId1" Type="http://schemas.openxmlformats.org/officeDocument/2006/relationships/slideLayout" Target="../slideLayouts/slideLayout4.xml"/><Relationship Id="rId6" Type="http://schemas.openxmlformats.org/officeDocument/2006/relationships/diagramColors" Target="../diagrams/colors7.xml"/><Relationship Id="rId11" Type="http://schemas.openxmlformats.org/officeDocument/2006/relationships/diagramData" Target="../diagrams/data9.xml"/><Relationship Id="rId5" Type="http://schemas.openxmlformats.org/officeDocument/2006/relationships/diagramQuickStyle" Target="../diagrams/quickStyle7.xml"/><Relationship Id="rId15" Type="http://schemas.openxmlformats.org/officeDocument/2006/relationships/image" Target="../media/image12.jpeg"/><Relationship Id="rId10" Type="http://schemas.openxmlformats.org/officeDocument/2006/relationships/diagramColors" Target="../diagrams/colors8.xml"/><Relationship Id="rId4" Type="http://schemas.openxmlformats.org/officeDocument/2006/relationships/diagramLayout" Target="../diagrams/layout7.xml"/><Relationship Id="rId9" Type="http://schemas.openxmlformats.org/officeDocument/2006/relationships/diagramQuickStyle" Target="../diagrams/quickStyle8.xml"/><Relationship Id="rId14" Type="http://schemas.openxmlformats.org/officeDocument/2006/relationships/diagramColors" Target="../diagrams/colors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5.wmf"/><Relationship Id="rId7"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6.wmf"/><Relationship Id="rId5" Type="http://schemas.openxmlformats.org/officeDocument/2006/relationships/image" Target="../media/image7.png"/><Relationship Id="rId4" Type="http://schemas.openxmlformats.org/officeDocument/2006/relationships/image" Target="../media/image16.w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22.wmf"/><Relationship Id="rId5" Type="http://schemas.openxmlformats.org/officeDocument/2006/relationships/image" Target="../media/image21.wmf"/><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hyperlink" Target="mailto:jdhr@itu.dk"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hyperlink" Target="http://www.itu.dk/research/mini-grid/pmwiki/pmwiki.php"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6.wmf"/><Relationship Id="rId5" Type="http://schemas.openxmlformats.org/officeDocument/2006/relationships/image" Target="../media/image7.png"/><Relationship Id="rId4" Type="http://schemas.openxmlformats.org/officeDocument/2006/relationships/image" Target="../media/image16.wmf"/></Relationships>
</file>

<file path=ppt/slides/_rels/slide26.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slideLayout" Target="../slideLayouts/slideLayout4.xml"/><Relationship Id="rId5" Type="http://schemas.openxmlformats.org/officeDocument/2006/relationships/image" Target="../media/image6.wmf"/><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slideLayout" Target="../slideLayouts/slideLayout4.xml"/><Relationship Id="rId6" Type="http://schemas.openxmlformats.org/officeDocument/2006/relationships/image" Target="../media/image24.wmf"/><Relationship Id="rId5" Type="http://schemas.openxmlformats.org/officeDocument/2006/relationships/image" Target="../media/image6.wmf"/><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6.wmf"/><Relationship Id="rId5" Type="http://schemas.openxmlformats.org/officeDocument/2006/relationships/image" Target="../media/image7.png"/><Relationship Id="rId4" Type="http://schemas.openxmlformats.org/officeDocument/2006/relationships/image" Target="../media/image16.wmf"/></Relationships>
</file>

<file path=ppt/slides/_rels/slide29.xml.rels><?xml version="1.0" encoding="UTF-8" standalone="yes"?>
<Relationships xmlns="http://schemas.openxmlformats.org/package/2006/relationships"><Relationship Id="rId8" Type="http://schemas.openxmlformats.org/officeDocument/2006/relationships/diagramColors" Target="../diagrams/colors10.xml"/><Relationship Id="rId13" Type="http://schemas.openxmlformats.org/officeDocument/2006/relationships/diagramData" Target="../diagrams/data12.xml"/><Relationship Id="rId3" Type="http://schemas.openxmlformats.org/officeDocument/2006/relationships/image" Target="../media/image16.wmf"/><Relationship Id="rId7" Type="http://schemas.openxmlformats.org/officeDocument/2006/relationships/diagramQuickStyle" Target="../diagrams/quickStyle10.xml"/><Relationship Id="rId12" Type="http://schemas.openxmlformats.org/officeDocument/2006/relationships/diagramColors" Target="../diagrams/colors11.xml"/><Relationship Id="rId2" Type="http://schemas.openxmlformats.org/officeDocument/2006/relationships/image" Target="../media/image15.wmf"/><Relationship Id="rId16" Type="http://schemas.openxmlformats.org/officeDocument/2006/relationships/diagramColors" Target="../diagrams/colors12.xml"/><Relationship Id="rId1" Type="http://schemas.openxmlformats.org/officeDocument/2006/relationships/slideLayout" Target="../slideLayouts/slideLayout4.xml"/><Relationship Id="rId6" Type="http://schemas.openxmlformats.org/officeDocument/2006/relationships/diagramLayout" Target="../diagrams/layout10.xml"/><Relationship Id="rId11" Type="http://schemas.openxmlformats.org/officeDocument/2006/relationships/diagramQuickStyle" Target="../diagrams/quickStyle11.xml"/><Relationship Id="rId5" Type="http://schemas.openxmlformats.org/officeDocument/2006/relationships/diagramData" Target="../diagrams/data10.xml"/><Relationship Id="rId15" Type="http://schemas.openxmlformats.org/officeDocument/2006/relationships/diagramQuickStyle" Target="../diagrams/quickStyle12.xml"/><Relationship Id="rId10" Type="http://schemas.openxmlformats.org/officeDocument/2006/relationships/diagramLayout" Target="../diagrams/layout11.xml"/><Relationship Id="rId4" Type="http://schemas.openxmlformats.org/officeDocument/2006/relationships/image" Target="../media/image25.png"/><Relationship Id="rId9" Type="http://schemas.openxmlformats.org/officeDocument/2006/relationships/diagramData" Target="../diagrams/data11.xml"/><Relationship Id="rId14" Type="http://schemas.openxmlformats.org/officeDocument/2006/relationships/diagramLayout" Target="../diagrams/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6.wmf"/><Relationship Id="rId5" Type="http://schemas.openxmlformats.org/officeDocument/2006/relationships/image" Target="../media/image7.png"/><Relationship Id="rId4" Type="http://schemas.openxmlformats.org/officeDocument/2006/relationships/image" Target="../media/image16.wmf"/></Relationships>
</file>

<file path=ppt/slides/_rels/slide31.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6.wmf"/><Relationship Id="rId5" Type="http://schemas.openxmlformats.org/officeDocument/2006/relationships/image" Target="../media/image7.png"/><Relationship Id="rId4" Type="http://schemas.openxmlformats.org/officeDocument/2006/relationships/image" Target="../media/image16.wmf"/></Relationships>
</file>

<file path=ppt/slides/_rels/slide32.xml.rels><?xml version="1.0" encoding="UTF-8" standalone="yes"?>
<Relationships xmlns="http://schemas.openxmlformats.org/package/2006/relationships"><Relationship Id="rId3" Type="http://schemas.openxmlformats.org/officeDocument/2006/relationships/image" Target="../media/image15.wmf"/><Relationship Id="rId7"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6.wmf"/><Relationship Id="rId5" Type="http://schemas.openxmlformats.org/officeDocument/2006/relationships/image" Target="../media/image7.png"/><Relationship Id="rId4" Type="http://schemas.openxmlformats.org/officeDocument/2006/relationships/image" Target="../media/image16.wmf"/></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da-DK" dirty="0" smtClean="0"/>
              <a:t>Change Log</a:t>
            </a:r>
            <a:endParaRPr lang="da-DK" dirty="0"/>
          </a:p>
        </p:txBody>
      </p:sp>
      <p:sp>
        <p:nvSpPr>
          <p:cNvPr id="9" name="Content Placeholder 8"/>
          <p:cNvSpPr>
            <a:spLocks noGrp="1"/>
          </p:cNvSpPr>
          <p:nvPr>
            <p:ph sz="half" idx="1"/>
          </p:nvPr>
        </p:nvSpPr>
        <p:spPr/>
        <p:txBody>
          <a:bodyPr>
            <a:normAutofit/>
          </a:bodyPr>
          <a:lstStyle/>
          <a:p>
            <a:r>
              <a:rPr lang="da-DK" dirty="0" smtClean="0"/>
              <a:t>This presentation was created from ’ MiniGrid Project - UI - Design Material 5.pptx’ as the supporting material for the </a:t>
            </a:r>
            <a:r>
              <a:rPr lang="da-DK" dirty="0" smtClean="0"/>
              <a:t>Doctoral </a:t>
            </a:r>
            <a:r>
              <a:rPr lang="da-DK" dirty="0" smtClean="0"/>
              <a:t>Colloquium at Pervasive 2009. </a:t>
            </a:r>
            <a:endParaRPr lang="da-DK" dirty="0"/>
          </a:p>
        </p:txBody>
      </p:sp>
      <p:sp>
        <p:nvSpPr>
          <p:cNvPr id="10" name="Content Placeholder 9"/>
          <p:cNvSpPr>
            <a:spLocks noGrp="1"/>
          </p:cNvSpPr>
          <p:nvPr>
            <p:ph sz="half" idx="2"/>
          </p:nvPr>
        </p:nvSpPr>
        <p:spPr/>
        <p:txBody>
          <a:bodyPr>
            <a:normAutofit/>
          </a:bodyPr>
          <a:lstStyle/>
          <a:p>
            <a:endParaRPr lang="da-DK"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p:txBody>
          <a:bodyPr/>
          <a:lstStyle>
            <a:extLst/>
          </a:lstStyle>
          <a:p>
            <a:r>
              <a:rPr smtClean="0"/>
              <a:t>Mini-grid Project </a:t>
            </a:r>
            <a:r>
              <a:rPr lang="da-DK" dirty="0" smtClean="0"/>
              <a:t>–</a:t>
            </a:r>
            <a:r>
              <a:rPr smtClean="0"/>
              <a:t> </a:t>
            </a:r>
            <a:r>
              <a:rPr smtClean="0">
                <a:solidFill>
                  <a:schemeClr val="accent1"/>
                </a:solidFill>
              </a:rPr>
              <a:t>PC BRANCH</a:t>
            </a:r>
            <a:endParaRPr lang="en-US" dirty="0"/>
          </a:p>
        </p:txBody>
      </p:sp>
      <p:sp>
        <p:nvSpPr>
          <p:cNvPr id="5" name="Rectangle 4"/>
          <p:cNvSpPr>
            <a:spLocks noGrp="1"/>
          </p:cNvSpPr>
          <p:nvPr>
            <p:ph type="body" idx="1"/>
          </p:nvPr>
        </p:nvSpPr>
        <p:spPr>
          <a:xfrm>
            <a:off x="914400" y="5448322"/>
            <a:ext cx="7772400" cy="1052512"/>
          </a:xfrm>
        </p:spPr>
        <p:txBody>
          <a:bodyPr>
            <a:normAutofit fontScale="70000" lnSpcReduction="20000"/>
          </a:bodyPr>
          <a:lstStyle>
            <a:extLst/>
          </a:lstStyle>
          <a:p>
            <a:r>
              <a:rPr lang="en-US" dirty="0" smtClean="0"/>
              <a:t>Doctoral Colloquium 11</a:t>
            </a:r>
            <a:r>
              <a:rPr lang="en-US" baseline="30000" dirty="0" smtClean="0"/>
              <a:t>th</a:t>
            </a:r>
            <a:r>
              <a:rPr lang="en-US" dirty="0" smtClean="0"/>
              <a:t> of May 2009 – Pervasive 2009, Nara, Japan</a:t>
            </a:r>
          </a:p>
          <a:p>
            <a:r>
              <a:rPr lang="en-US" dirty="0" smtClean="0"/>
              <a:t>Juan David Hincapié Ramos - </a:t>
            </a:r>
            <a:r>
              <a:rPr lang="en-US" dirty="0" smtClean="0">
                <a:hlinkClick r:id="rId3"/>
              </a:rPr>
              <a:t>jdhr@itu.dk</a:t>
            </a:r>
            <a:endParaRPr lang="en-US" dirty="0" smtClean="0"/>
          </a:p>
          <a:p>
            <a:r>
              <a:rPr lang="en-US" dirty="0" smtClean="0"/>
              <a:t>Supervisor: </a:t>
            </a:r>
            <a:r>
              <a:rPr lang="en-US" dirty="0" err="1" smtClean="0"/>
              <a:t>Jakob</a:t>
            </a:r>
            <a:r>
              <a:rPr lang="en-US" dirty="0" smtClean="0"/>
              <a:t> </a:t>
            </a:r>
            <a:r>
              <a:rPr lang="en-US" dirty="0" err="1" smtClean="0"/>
              <a:t>Bardram</a:t>
            </a:r>
            <a:endParaRPr lang="en-US" dirty="0" smtClean="0"/>
          </a:p>
          <a:p>
            <a:r>
              <a:rPr lang="en-US" dirty="0" smtClean="0"/>
              <a:t>IT University of Copenhagen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42910" y="4214818"/>
            <a:ext cx="8215370" cy="1643074"/>
          </a:xfrm>
          <a:prstGeom prst="rect">
            <a:avLst/>
          </a:prstGeom>
          <a:solidFill>
            <a:schemeClr val="accent1">
              <a:lumMod val="40000"/>
              <a:lumOff val="60000"/>
              <a:alpha val="3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da-DK"/>
          </a:p>
        </p:txBody>
      </p:sp>
      <p:sp>
        <p:nvSpPr>
          <p:cNvPr id="4" name="Title 3"/>
          <p:cNvSpPr>
            <a:spLocks noGrp="1"/>
          </p:cNvSpPr>
          <p:nvPr>
            <p:ph type="title"/>
          </p:nvPr>
        </p:nvSpPr>
        <p:spPr/>
        <p:txBody>
          <a:bodyPr/>
          <a:lstStyle/>
          <a:p>
            <a:r>
              <a:rPr lang="da-DK" dirty="0" smtClean="0"/>
              <a:t>Agenda</a:t>
            </a:r>
            <a:endParaRPr lang="da-DK" dirty="0"/>
          </a:p>
        </p:txBody>
      </p:sp>
      <p:sp>
        <p:nvSpPr>
          <p:cNvPr id="5" name="Content Placeholder 4"/>
          <p:cNvSpPr>
            <a:spLocks noGrp="1"/>
          </p:cNvSpPr>
          <p:nvPr>
            <p:ph idx="1"/>
          </p:nvPr>
        </p:nvSpPr>
        <p:spPr/>
        <p:txBody>
          <a:bodyPr>
            <a:normAutofit fontScale="85000" lnSpcReduction="20000"/>
          </a:bodyPr>
          <a:lstStyle/>
          <a:p>
            <a:r>
              <a:rPr lang="da-DK" dirty="0" smtClean="0"/>
              <a:t>The Molecular Biology Research Lab</a:t>
            </a:r>
          </a:p>
          <a:p>
            <a:r>
              <a:rPr lang="da-DK" dirty="0" smtClean="0"/>
              <a:t>The Minigrid Framework Project</a:t>
            </a:r>
          </a:p>
          <a:p>
            <a:r>
              <a:rPr lang="da-DK" dirty="0" smtClean="0"/>
              <a:t>Who am I talking to?</a:t>
            </a:r>
          </a:p>
          <a:p>
            <a:r>
              <a:rPr lang="da-DK" dirty="0" smtClean="0"/>
              <a:t>The Ubiquitous Lab</a:t>
            </a:r>
          </a:p>
          <a:p>
            <a:r>
              <a:rPr lang="da-DK" dirty="0" smtClean="0"/>
              <a:t>Related Work</a:t>
            </a:r>
          </a:p>
          <a:p>
            <a:r>
              <a:rPr lang="da-DK" dirty="0" smtClean="0"/>
              <a:t>Expected Contributions</a:t>
            </a:r>
          </a:p>
          <a:p>
            <a:r>
              <a:rPr lang="da-DK" dirty="0" smtClean="0"/>
              <a:t>Grid Awareness MDE</a:t>
            </a:r>
          </a:p>
          <a:p>
            <a:r>
              <a:rPr lang="da-DK" dirty="0" smtClean="0"/>
              <a:t>Approach</a:t>
            </a:r>
          </a:p>
          <a:p>
            <a:r>
              <a:rPr lang="da-DK" dirty="0" smtClean="0"/>
              <a:t>Sketches</a:t>
            </a:r>
          </a:p>
          <a:p>
            <a:r>
              <a:rPr lang="da-DK" dirty="0" smtClean="0"/>
              <a:t>Architecture</a:t>
            </a:r>
          </a:p>
          <a:p>
            <a:r>
              <a:rPr lang="da-DK" dirty="0" smtClean="0"/>
              <a:t>Questions</a:t>
            </a:r>
            <a:endParaRPr lang="da-DK"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The Molecular Biology Research Lab</a:t>
            </a:r>
            <a:endParaRPr lang="da-DK" dirty="0"/>
          </a:p>
        </p:txBody>
      </p:sp>
      <p:sp>
        <p:nvSpPr>
          <p:cNvPr id="4" name="Text Placeholder 3"/>
          <p:cNvSpPr>
            <a:spLocks noGrp="1"/>
          </p:cNvSpPr>
          <p:nvPr>
            <p:ph type="body" sz="half" idx="2"/>
          </p:nvPr>
        </p:nvSpPr>
        <p:spPr/>
        <p:txBody>
          <a:bodyPr/>
          <a:lstStyle/>
          <a:p>
            <a:r>
              <a:rPr lang="da-DK" dirty="0" smtClean="0"/>
              <a:t>The user!</a:t>
            </a:r>
            <a:endParaRPr lang="da-DK" dirty="0"/>
          </a:p>
        </p:txBody>
      </p:sp>
      <p:sp>
        <p:nvSpPr>
          <p:cNvPr id="65" name="Rectangle 64"/>
          <p:cNvSpPr/>
          <p:nvPr/>
        </p:nvSpPr>
        <p:spPr>
          <a:xfrm>
            <a:off x="500034" y="5832479"/>
            <a:ext cx="8643966" cy="738664"/>
          </a:xfrm>
          <a:prstGeom prst="rect">
            <a:avLst/>
          </a:prstGeom>
        </p:spPr>
        <p:txBody>
          <a:bodyPr wrap="square">
            <a:spAutoFit/>
          </a:bodyPr>
          <a:lstStyle/>
          <a:p>
            <a:pPr>
              <a:buFont typeface="Arial" pitchFamily="34" charset="0"/>
              <a:buChar char="•"/>
            </a:pPr>
            <a:r>
              <a:rPr lang="da-DK" sz="1400" dirty="0" smtClean="0"/>
              <a:t> </a:t>
            </a:r>
            <a:r>
              <a:rPr lang="da-DK" sz="1400" dirty="0" smtClean="0"/>
              <a:t>Eppendorph Tubes, DNA, Organic </a:t>
            </a:r>
            <a:r>
              <a:rPr lang="da-DK" sz="1400" dirty="0" smtClean="0"/>
              <a:t>M</a:t>
            </a:r>
            <a:r>
              <a:rPr lang="da-DK" sz="1400" dirty="0" smtClean="0"/>
              <a:t>aterial</a:t>
            </a:r>
          </a:p>
          <a:p>
            <a:pPr>
              <a:buFont typeface="Arial" pitchFamily="34" charset="0"/>
              <a:buChar char="•"/>
            </a:pPr>
            <a:r>
              <a:rPr lang="da-DK" sz="1400" dirty="0" smtClean="0"/>
              <a:t> </a:t>
            </a:r>
            <a:r>
              <a:rPr lang="da-DK" sz="1400" dirty="0" smtClean="0"/>
              <a:t>Algorithms, Sequences, etc</a:t>
            </a:r>
          </a:p>
          <a:p>
            <a:pPr>
              <a:buFont typeface="Arial" pitchFamily="34" charset="0"/>
              <a:buChar char="•"/>
            </a:pPr>
            <a:r>
              <a:rPr lang="da-DK" sz="1400" dirty="0" smtClean="0"/>
              <a:t> Gap Physical World – vs – Digital World</a:t>
            </a:r>
          </a:p>
        </p:txBody>
      </p:sp>
      <p:pic>
        <p:nvPicPr>
          <p:cNvPr id="6" name="Picture 5" descr="IMG_0124.JPG"/>
          <p:cNvPicPr>
            <a:picLocks noChangeAspect="1"/>
          </p:cNvPicPr>
          <p:nvPr/>
        </p:nvPicPr>
        <p:blipFill>
          <a:blip r:embed="rId3" cstate="print"/>
          <a:stretch>
            <a:fillRect/>
          </a:stretch>
        </p:blipFill>
        <p:spPr>
          <a:xfrm>
            <a:off x="2428860" y="2214578"/>
            <a:ext cx="4572000" cy="34290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Mini-Grid Framework</a:t>
            </a:r>
            <a:endParaRPr lang="da-DK" dirty="0"/>
          </a:p>
        </p:txBody>
      </p:sp>
      <p:sp>
        <p:nvSpPr>
          <p:cNvPr id="4" name="Text Placeholder 3"/>
          <p:cNvSpPr>
            <a:spLocks noGrp="1"/>
          </p:cNvSpPr>
          <p:nvPr>
            <p:ph type="body" sz="half" idx="2"/>
          </p:nvPr>
        </p:nvSpPr>
        <p:spPr/>
        <p:txBody>
          <a:bodyPr/>
          <a:lstStyle/>
          <a:p>
            <a:r>
              <a:rPr lang="en-US" dirty="0" smtClean="0"/>
              <a:t>Application Programming Support for Creating and Participating in Ad-hoc, Peer-to-Peer Grids in a Volatile Execution Environment</a:t>
            </a:r>
            <a:endParaRPr lang="da-DK" dirty="0"/>
          </a:p>
        </p:txBody>
      </p:sp>
      <p:pic>
        <p:nvPicPr>
          <p:cNvPr id="1026" name="Picture 2"/>
          <p:cNvPicPr>
            <a:picLocks noChangeAspect="1" noChangeArrowheads="1"/>
          </p:cNvPicPr>
          <p:nvPr/>
        </p:nvPicPr>
        <p:blipFill>
          <a:blip r:embed="rId3" cstate="print"/>
          <a:srcRect/>
          <a:stretch>
            <a:fillRect/>
          </a:stretch>
        </p:blipFill>
        <p:spPr bwMode="auto">
          <a:xfrm>
            <a:off x="2214546" y="2654754"/>
            <a:ext cx="4786346" cy="2631634"/>
          </a:xfrm>
          <a:prstGeom prst="rect">
            <a:avLst/>
          </a:prstGeom>
          <a:noFill/>
          <a:ln w="9525">
            <a:noFill/>
            <a:miter lim="800000"/>
            <a:headEnd/>
            <a:tailEnd/>
          </a:ln>
          <a:effectLst/>
        </p:spPr>
      </p:pic>
      <p:sp>
        <p:nvSpPr>
          <p:cNvPr id="65" name="Rectangle 64"/>
          <p:cNvSpPr/>
          <p:nvPr/>
        </p:nvSpPr>
        <p:spPr>
          <a:xfrm>
            <a:off x="500034" y="5832479"/>
            <a:ext cx="8643966" cy="954107"/>
          </a:xfrm>
          <a:prstGeom prst="rect">
            <a:avLst/>
          </a:prstGeom>
        </p:spPr>
        <p:txBody>
          <a:bodyPr wrap="square">
            <a:spAutoFit/>
          </a:bodyPr>
          <a:lstStyle/>
          <a:p>
            <a:pPr>
              <a:buFont typeface="Arial" pitchFamily="34" charset="0"/>
              <a:buChar char="•"/>
            </a:pPr>
            <a:r>
              <a:rPr lang="en-US" sz="1400" dirty="0" smtClean="0"/>
              <a:t> Ease of deployment and management of the infrastructure.</a:t>
            </a:r>
          </a:p>
          <a:p>
            <a:pPr>
              <a:buFont typeface="Arial" pitchFamily="34" charset="0"/>
              <a:buChar char="•"/>
            </a:pPr>
            <a:r>
              <a:rPr lang="en-US" sz="1400" dirty="0" smtClean="0"/>
              <a:t> Dynamic peer-to-peer resource discovery.</a:t>
            </a:r>
          </a:p>
          <a:p>
            <a:pPr>
              <a:buFont typeface="Arial" pitchFamily="34" charset="0"/>
              <a:buChar char="•"/>
            </a:pPr>
            <a:r>
              <a:rPr lang="en-US" sz="1400" dirty="0" smtClean="0"/>
              <a:t> Resource modeling which takes into account the context of the resources and the users.</a:t>
            </a:r>
          </a:p>
          <a:p>
            <a:pPr>
              <a:buFont typeface="Arial" pitchFamily="34" charset="0"/>
              <a:buChar char="•"/>
            </a:pPr>
            <a:r>
              <a:rPr lang="en-US" sz="1400" dirty="0" smtClean="0"/>
              <a:t> Resource models used for dynamic context-aware task distribution and scheduling.</a:t>
            </a:r>
            <a:endParaRPr lang="da-DK" sz="1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da-DK" dirty="0" smtClean="0"/>
              <a:t>Who am I talking to?</a:t>
            </a:r>
            <a:endParaRPr lang="da-DK" dirty="0"/>
          </a:p>
        </p:txBody>
      </p:sp>
      <p:graphicFrame>
        <p:nvGraphicFramePr>
          <p:cNvPr id="7" name="Content Placeholder 6"/>
          <p:cNvGraphicFramePr>
            <a:graphicFrameLocks noGrp="1"/>
          </p:cNvGraphicFramePr>
          <p:nvPr>
            <p:ph idx="1"/>
          </p:nvPr>
        </p:nvGraphicFramePr>
        <p:xfrm>
          <a:off x="914400" y="1784350"/>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da-DK" dirty="0" smtClean="0"/>
              <a:t>Related Work</a:t>
            </a:r>
            <a:endParaRPr lang="da-DK" dirty="0"/>
          </a:p>
        </p:txBody>
      </p:sp>
      <p:pic>
        <p:nvPicPr>
          <p:cNvPr id="8" name="Picture 7"/>
          <p:cNvPicPr>
            <a:picLocks noChangeAspect="1"/>
          </p:cNvPicPr>
          <p:nvPr/>
        </p:nvPicPr>
        <p:blipFill>
          <a:blip r:embed="rId2" cstate="print"/>
          <a:stretch>
            <a:fillRect/>
          </a:stretch>
        </p:blipFill>
        <p:spPr bwMode="auto">
          <a:xfrm>
            <a:off x="642910" y="1714488"/>
            <a:ext cx="3408382" cy="2518878"/>
          </a:xfrm>
          <a:prstGeom prst="rect">
            <a:avLst/>
          </a:prstGeom>
          <a:noFill/>
          <a:ln w="9525">
            <a:noFill/>
            <a:miter lim="800000"/>
            <a:headEnd/>
            <a:tailEnd/>
          </a:ln>
          <a:effectLst/>
        </p:spPr>
      </p:pic>
      <p:sp>
        <p:nvSpPr>
          <p:cNvPr id="10" name="Rectangle 9"/>
          <p:cNvSpPr/>
          <p:nvPr/>
        </p:nvSpPr>
        <p:spPr>
          <a:xfrm>
            <a:off x="1500166" y="1571612"/>
            <a:ext cx="2714644" cy="357189"/>
          </a:xfrm>
          <a:prstGeom prst="rect">
            <a:avLst/>
          </a:prstGeom>
          <a:solidFill>
            <a:srgbClr val="FF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Ins="90000" rtlCol="0" anchor="ctr"/>
          <a:lstStyle/>
          <a:p>
            <a:pPr algn="r"/>
            <a:r>
              <a:rPr lang="da-DK" sz="1400" b="1" dirty="0" smtClean="0">
                <a:latin typeface="+mj-lt"/>
              </a:rPr>
              <a:t>LabScape</a:t>
            </a:r>
            <a:endParaRPr lang="da-DK" sz="1400" b="1" dirty="0">
              <a:latin typeface="+mj-lt"/>
            </a:endParaRPr>
          </a:p>
        </p:txBody>
      </p:sp>
      <p:pic>
        <p:nvPicPr>
          <p:cNvPr id="12" name="Picture 11"/>
          <p:cNvPicPr/>
          <p:nvPr/>
        </p:nvPicPr>
        <p:blipFill>
          <a:blip r:embed="rId3"/>
          <a:srcRect/>
          <a:stretch>
            <a:fillRect/>
          </a:stretch>
        </p:blipFill>
        <p:spPr bwMode="auto">
          <a:xfrm>
            <a:off x="5072066" y="2571744"/>
            <a:ext cx="3363792" cy="2520000"/>
          </a:xfrm>
          <a:prstGeom prst="rect">
            <a:avLst/>
          </a:prstGeom>
          <a:noFill/>
          <a:ln w="9525">
            <a:noFill/>
            <a:miter lim="800000"/>
            <a:headEnd/>
            <a:tailEnd/>
          </a:ln>
        </p:spPr>
      </p:pic>
      <p:sp>
        <p:nvSpPr>
          <p:cNvPr id="15" name="Rectangle 14"/>
          <p:cNvSpPr/>
          <p:nvPr/>
        </p:nvSpPr>
        <p:spPr>
          <a:xfrm>
            <a:off x="5857884" y="2428868"/>
            <a:ext cx="2714644" cy="357189"/>
          </a:xfrm>
          <a:prstGeom prst="rect">
            <a:avLst/>
          </a:prstGeom>
          <a:solidFill>
            <a:srgbClr val="FF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Ins="90000" rtlCol="0" anchor="ctr"/>
          <a:lstStyle/>
          <a:p>
            <a:pPr algn="r"/>
            <a:r>
              <a:rPr lang="da-DK" sz="1400" b="1" dirty="0" smtClean="0">
                <a:latin typeface="+mj-lt"/>
              </a:rPr>
              <a:t>SmartTea</a:t>
            </a:r>
            <a:endParaRPr lang="da-DK" sz="1400" b="1" dirty="0">
              <a:latin typeface="+mj-lt"/>
            </a:endParaRPr>
          </a:p>
        </p:txBody>
      </p:sp>
      <p:sp>
        <p:nvSpPr>
          <p:cNvPr id="17" name="Rectangle 16"/>
          <p:cNvSpPr/>
          <p:nvPr/>
        </p:nvSpPr>
        <p:spPr>
          <a:xfrm>
            <a:off x="714348" y="4643446"/>
            <a:ext cx="3357586" cy="1500198"/>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da-DK" dirty="0" smtClean="0"/>
              <a:t>Missing Picture</a:t>
            </a:r>
            <a:endParaRPr lang="da-DK" dirty="0"/>
          </a:p>
        </p:txBody>
      </p:sp>
      <p:sp>
        <p:nvSpPr>
          <p:cNvPr id="16" name="Rectangle 15"/>
          <p:cNvSpPr/>
          <p:nvPr/>
        </p:nvSpPr>
        <p:spPr>
          <a:xfrm>
            <a:off x="1500166" y="4429132"/>
            <a:ext cx="2714644" cy="357189"/>
          </a:xfrm>
          <a:prstGeom prst="rect">
            <a:avLst/>
          </a:prstGeom>
          <a:solidFill>
            <a:srgbClr val="FF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Ins="90000" rtlCol="0" anchor="ctr"/>
          <a:lstStyle/>
          <a:p>
            <a:pPr algn="r"/>
            <a:r>
              <a:rPr lang="da-DK" sz="1400" b="1" dirty="0" smtClean="0">
                <a:latin typeface="+mj-lt"/>
              </a:rPr>
              <a:t>ButterflyNet</a:t>
            </a:r>
            <a:endParaRPr lang="da-DK" sz="1400" b="1" dirty="0">
              <a:latin typeface="+mj-l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da-DK" dirty="0" smtClean="0"/>
              <a:t>The Ubiquitous Lab</a:t>
            </a:r>
            <a:endParaRPr lang="da-DK" dirty="0"/>
          </a:p>
        </p:txBody>
      </p:sp>
      <p:sp>
        <p:nvSpPr>
          <p:cNvPr id="6" name="Text Placeholder 5"/>
          <p:cNvSpPr>
            <a:spLocks noGrp="1"/>
          </p:cNvSpPr>
          <p:nvPr>
            <p:ph type="body" sz="half" idx="2"/>
          </p:nvPr>
        </p:nvSpPr>
        <p:spPr/>
        <p:txBody>
          <a:bodyPr/>
          <a:lstStyle/>
          <a:p>
            <a:r>
              <a:rPr lang="da-DK" dirty="0" smtClean="0"/>
              <a:t>Or enhancing the molecular biology research experience</a:t>
            </a:r>
            <a:endParaRPr lang="da-DK" dirty="0"/>
          </a:p>
        </p:txBody>
      </p:sp>
      <p:sp>
        <p:nvSpPr>
          <p:cNvPr id="8" name="Rectangle 7"/>
          <p:cNvSpPr/>
          <p:nvPr/>
        </p:nvSpPr>
        <p:spPr>
          <a:xfrm>
            <a:off x="1285852" y="4071942"/>
            <a:ext cx="3000396" cy="2500330"/>
          </a:xfrm>
          <a:prstGeom prst="rect">
            <a:avLst/>
          </a:prstGeom>
          <a:ln w="38100"/>
        </p:spPr>
        <p:style>
          <a:lnRef idx="3">
            <a:schemeClr val="lt1"/>
          </a:lnRef>
          <a:fillRef idx="1">
            <a:schemeClr val="accent1"/>
          </a:fillRef>
          <a:effectRef idx="1">
            <a:schemeClr val="accent1"/>
          </a:effectRef>
          <a:fontRef idx="minor">
            <a:schemeClr val="lt1"/>
          </a:fontRef>
        </p:style>
        <p:txBody>
          <a:bodyPr rtlCol="0" anchor="ctr"/>
          <a:lstStyle/>
          <a:p>
            <a:pPr algn="ctr"/>
            <a:endParaRPr lang="da-DK"/>
          </a:p>
        </p:txBody>
      </p:sp>
      <p:sp>
        <p:nvSpPr>
          <p:cNvPr id="11" name="Rectangle 10"/>
          <p:cNvSpPr/>
          <p:nvPr/>
        </p:nvSpPr>
        <p:spPr>
          <a:xfrm>
            <a:off x="1142976" y="3857629"/>
            <a:ext cx="2714644" cy="357189"/>
          </a:xfrm>
          <a:prstGeom prst="rect">
            <a:avLst/>
          </a:prstGeom>
          <a:solidFill>
            <a:srgbClr val="FF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Ins="90000" rtlCol="0" anchor="ctr"/>
          <a:lstStyle/>
          <a:p>
            <a:pPr algn="r"/>
            <a:r>
              <a:rPr lang="da-DK" sz="1400" b="1" dirty="0" smtClean="0">
                <a:latin typeface="+mj-lt"/>
              </a:rPr>
              <a:t>Grid Awareness MDE</a:t>
            </a:r>
            <a:endParaRPr lang="da-DK" sz="1400" b="1" dirty="0">
              <a:latin typeface="+mj-lt"/>
            </a:endParaRPr>
          </a:p>
        </p:txBody>
      </p:sp>
      <p:pic>
        <p:nvPicPr>
          <p:cNvPr id="14" name="Picture 10" descr="C:\Documents and Settings\jdhr.001A6BD0B1DD\Local Settings\Temporary Internet Files\Content.IE5\EIGUIYRC\MCj02155500000[1].wmf"/>
          <p:cNvPicPr>
            <a:picLocks noChangeAspect="1" noChangeArrowheads="1"/>
          </p:cNvPicPr>
          <p:nvPr/>
        </p:nvPicPr>
        <p:blipFill>
          <a:blip r:embed="rId2"/>
          <a:srcRect/>
          <a:stretch>
            <a:fillRect/>
          </a:stretch>
        </p:blipFill>
        <p:spPr bwMode="auto">
          <a:xfrm flipH="1">
            <a:off x="1714480" y="4357694"/>
            <a:ext cx="532979" cy="1607994"/>
          </a:xfrm>
          <a:prstGeom prst="rect">
            <a:avLst/>
          </a:prstGeom>
          <a:noFill/>
        </p:spPr>
      </p:pic>
      <p:sp>
        <p:nvSpPr>
          <p:cNvPr id="17" name="Rectangle 16"/>
          <p:cNvSpPr/>
          <p:nvPr/>
        </p:nvSpPr>
        <p:spPr>
          <a:xfrm>
            <a:off x="2500298" y="4286255"/>
            <a:ext cx="1747870" cy="2071703"/>
          </a:xfrm>
          <a:prstGeom prst="rect">
            <a:avLst/>
          </a:prstGeom>
          <a:noFill/>
          <a:ln>
            <a:noFill/>
          </a:ln>
        </p:spPr>
        <p:style>
          <a:lnRef idx="3">
            <a:schemeClr val="lt1"/>
          </a:lnRef>
          <a:fillRef idx="1">
            <a:schemeClr val="accent2"/>
          </a:fillRef>
          <a:effectRef idx="1">
            <a:schemeClr val="accent2"/>
          </a:effectRef>
          <a:fontRef idx="minor">
            <a:schemeClr val="lt1"/>
          </a:fontRef>
        </p:style>
        <p:txBody>
          <a:bodyPr rtlCol="0" anchor="t" anchorCtr="0"/>
          <a:lstStyle/>
          <a:p>
            <a:r>
              <a:rPr lang="en-US" sz="1100" dirty="0" smtClean="0"/>
              <a:t>This project provides a multi-display environment for bringing out information about what is going on in the infrastructure (networks, grids, etc). We predict it has the potential to yield interesting social phenomena that can have implications for the usage of infrastructure.</a:t>
            </a:r>
            <a:endParaRPr lang="da-DK" sz="1100" dirty="0"/>
          </a:p>
        </p:txBody>
      </p:sp>
      <p:grpSp>
        <p:nvGrpSpPr>
          <p:cNvPr id="22" name="Group 21"/>
          <p:cNvGrpSpPr/>
          <p:nvPr/>
        </p:nvGrpSpPr>
        <p:grpSpPr>
          <a:xfrm>
            <a:off x="1428728" y="6000768"/>
            <a:ext cx="1000132" cy="357190"/>
            <a:chOff x="4362450" y="16135350"/>
            <a:chExt cx="1752600" cy="714380"/>
          </a:xfrm>
        </p:grpSpPr>
        <p:sp>
          <p:nvSpPr>
            <p:cNvPr id="23" name="Rounded Rectangle 22"/>
            <p:cNvSpPr/>
            <p:nvPr/>
          </p:nvSpPr>
          <p:spPr>
            <a:xfrm>
              <a:off x="4362450" y="16135350"/>
              <a:ext cx="1752600" cy="714380"/>
            </a:xfrm>
            <a:prstGeom prst="roundRect">
              <a:avLst>
                <a:gd name="adj" fmla="val 15360"/>
              </a:avLst>
            </a:prstGeom>
            <a:solidFill>
              <a:schemeClr val="tx1"/>
            </a:solidFill>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da-DK"/>
            </a:p>
          </p:txBody>
        </p:sp>
        <p:pic>
          <p:nvPicPr>
            <p:cNvPr id="24" name="Picture 8"/>
            <p:cNvPicPr>
              <a:picLocks noChangeAspect="1" noChangeArrowheads="1"/>
            </p:cNvPicPr>
            <p:nvPr/>
          </p:nvPicPr>
          <p:blipFill>
            <a:blip r:embed="rId3"/>
            <a:srcRect/>
            <a:stretch>
              <a:fillRect/>
            </a:stretch>
          </p:blipFill>
          <p:spPr bwMode="auto">
            <a:xfrm>
              <a:off x="4464050" y="16144875"/>
              <a:ext cx="1562100" cy="676275"/>
            </a:xfrm>
            <a:prstGeom prst="rect">
              <a:avLst/>
            </a:prstGeom>
            <a:noFill/>
            <a:ln w="9525">
              <a:noFill/>
              <a:miter lim="800000"/>
              <a:headEnd/>
              <a:tailEnd/>
            </a:ln>
            <a:effectLst/>
          </p:spPr>
        </p:pic>
      </p:grpSp>
      <p:sp>
        <p:nvSpPr>
          <p:cNvPr id="25" name="Rectangle 24"/>
          <p:cNvSpPr/>
          <p:nvPr/>
        </p:nvSpPr>
        <p:spPr>
          <a:xfrm>
            <a:off x="5357818" y="2357429"/>
            <a:ext cx="3000396" cy="1928827"/>
          </a:xfrm>
          <a:prstGeom prst="rect">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lang="da-DK" dirty="0"/>
          </a:p>
        </p:txBody>
      </p:sp>
      <p:sp>
        <p:nvSpPr>
          <p:cNvPr id="26" name="Rectangle 25"/>
          <p:cNvSpPr/>
          <p:nvPr/>
        </p:nvSpPr>
        <p:spPr>
          <a:xfrm>
            <a:off x="5214942" y="2143116"/>
            <a:ext cx="2714644" cy="357189"/>
          </a:xfrm>
          <a:prstGeom prst="rect">
            <a:avLst/>
          </a:prstGeom>
          <a:solidFill>
            <a:srgbClr val="FF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Ins="90000" rtlCol="0" anchor="ctr"/>
          <a:lstStyle/>
          <a:p>
            <a:pPr algn="r"/>
            <a:r>
              <a:rPr lang="da-DK" sz="1400" b="1" dirty="0" smtClean="0">
                <a:latin typeface="+mj-lt"/>
              </a:rPr>
              <a:t>Interactive Workbench</a:t>
            </a:r>
            <a:endParaRPr lang="da-DK" sz="1400" b="1" dirty="0">
              <a:latin typeface="+mj-lt"/>
            </a:endParaRPr>
          </a:p>
        </p:txBody>
      </p:sp>
      <p:pic>
        <p:nvPicPr>
          <p:cNvPr id="15" name="Picture 14" descr="mt_table_1.jpg"/>
          <p:cNvPicPr>
            <a:picLocks noChangeAspect="1"/>
          </p:cNvPicPr>
          <p:nvPr/>
        </p:nvPicPr>
        <p:blipFill>
          <a:blip r:embed="rId4" cstate="print"/>
          <a:stretch>
            <a:fillRect/>
          </a:stretch>
        </p:blipFill>
        <p:spPr>
          <a:xfrm>
            <a:off x="5500694" y="2643182"/>
            <a:ext cx="1019250" cy="1002383"/>
          </a:xfrm>
          <a:prstGeom prst="rect">
            <a:avLst/>
          </a:prstGeom>
        </p:spPr>
      </p:pic>
      <p:sp>
        <p:nvSpPr>
          <p:cNvPr id="30" name="Rectangle 29"/>
          <p:cNvSpPr/>
          <p:nvPr/>
        </p:nvSpPr>
        <p:spPr>
          <a:xfrm>
            <a:off x="6500826" y="2643181"/>
            <a:ext cx="1857388" cy="1571637"/>
          </a:xfrm>
          <a:prstGeom prst="rect">
            <a:avLst/>
          </a:prstGeom>
          <a:noFill/>
          <a:ln>
            <a:noFill/>
          </a:ln>
        </p:spPr>
        <p:style>
          <a:lnRef idx="3">
            <a:schemeClr val="lt1"/>
          </a:lnRef>
          <a:fillRef idx="1">
            <a:schemeClr val="accent2"/>
          </a:fillRef>
          <a:effectRef idx="1">
            <a:schemeClr val="accent2"/>
          </a:effectRef>
          <a:fontRef idx="minor">
            <a:schemeClr val="lt1"/>
          </a:fontRef>
        </p:style>
        <p:txBody>
          <a:bodyPr rtlCol="0" anchor="t" anchorCtr="0"/>
          <a:lstStyle/>
          <a:p>
            <a:r>
              <a:rPr lang="en-US" sz="1100" dirty="0" smtClean="0"/>
              <a:t>This project provides a multi-touch surface for the lab bench, and some related multi-touch applications relevant for the execution of experiments. This project targets the deployment problems of Ubiquitous Computing systems.</a:t>
            </a:r>
            <a:endParaRPr lang="da-DK" sz="1100" dirty="0"/>
          </a:p>
        </p:txBody>
      </p:sp>
      <p:sp>
        <p:nvSpPr>
          <p:cNvPr id="27" name="Rectangle 26"/>
          <p:cNvSpPr/>
          <p:nvPr/>
        </p:nvSpPr>
        <p:spPr>
          <a:xfrm>
            <a:off x="5357818" y="4714883"/>
            <a:ext cx="3000396" cy="1857389"/>
          </a:xfrm>
          <a:prstGeom prst="rect">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lang="da-DK"/>
          </a:p>
        </p:txBody>
      </p:sp>
      <p:sp>
        <p:nvSpPr>
          <p:cNvPr id="28" name="Rectangle 27"/>
          <p:cNvSpPr/>
          <p:nvPr/>
        </p:nvSpPr>
        <p:spPr>
          <a:xfrm>
            <a:off x="5214942" y="4500570"/>
            <a:ext cx="2714644" cy="357189"/>
          </a:xfrm>
          <a:prstGeom prst="rect">
            <a:avLst/>
          </a:prstGeom>
          <a:solidFill>
            <a:srgbClr val="FF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Ins="90000" rtlCol="0" anchor="ctr"/>
          <a:lstStyle/>
          <a:p>
            <a:pPr algn="r"/>
            <a:r>
              <a:rPr lang="da-DK" sz="1400" b="1" dirty="0" smtClean="0">
                <a:latin typeface="+mj-lt"/>
              </a:rPr>
              <a:t>ipLaboratoryBook</a:t>
            </a:r>
            <a:endParaRPr lang="da-DK" sz="1400" b="1" dirty="0">
              <a:latin typeface="+mj-lt"/>
            </a:endParaRPr>
          </a:p>
        </p:txBody>
      </p:sp>
      <p:pic>
        <p:nvPicPr>
          <p:cNvPr id="16" name="Picture 15" descr="epos-digital-pen-and-usb-flash-drive-how-it-works.jpg"/>
          <p:cNvPicPr>
            <a:picLocks noChangeAspect="1"/>
          </p:cNvPicPr>
          <p:nvPr/>
        </p:nvPicPr>
        <p:blipFill>
          <a:blip r:embed="rId5" cstate="print"/>
          <a:stretch>
            <a:fillRect/>
          </a:stretch>
        </p:blipFill>
        <p:spPr>
          <a:xfrm>
            <a:off x="5500694" y="4929197"/>
            <a:ext cx="785818" cy="843049"/>
          </a:xfrm>
          <a:prstGeom prst="rect">
            <a:avLst/>
          </a:prstGeom>
        </p:spPr>
      </p:pic>
      <p:sp>
        <p:nvSpPr>
          <p:cNvPr id="31" name="Rectangle 30"/>
          <p:cNvSpPr/>
          <p:nvPr/>
        </p:nvSpPr>
        <p:spPr>
          <a:xfrm>
            <a:off x="6286512" y="4929197"/>
            <a:ext cx="2071702" cy="1643075"/>
          </a:xfrm>
          <a:prstGeom prst="rect">
            <a:avLst/>
          </a:prstGeom>
          <a:noFill/>
          <a:ln>
            <a:noFill/>
          </a:ln>
        </p:spPr>
        <p:style>
          <a:lnRef idx="3">
            <a:schemeClr val="lt1"/>
          </a:lnRef>
          <a:fillRef idx="1">
            <a:schemeClr val="accent2"/>
          </a:fillRef>
          <a:effectRef idx="1">
            <a:schemeClr val="accent2"/>
          </a:effectRef>
          <a:fontRef idx="minor">
            <a:schemeClr val="lt1"/>
          </a:fontRef>
        </p:style>
        <p:txBody>
          <a:bodyPr rtlCol="0" anchor="t" anchorCtr="0"/>
          <a:lstStyle/>
          <a:p>
            <a:r>
              <a:rPr lang="en-US" sz="1100" dirty="0" smtClean="0"/>
              <a:t>This project uses digital pen technology and previous research in the field of electronic books for building a laboratory book with digital features, and Internet integration through the Ubicomp technologies. This project studies the integration of Ubicomp systems.</a:t>
            </a:r>
            <a:endParaRPr lang="da-DK" sz="1100" dirty="0"/>
          </a:p>
        </p:txBody>
      </p:sp>
      <p:sp>
        <p:nvSpPr>
          <p:cNvPr id="19" name="Rectangle 18"/>
          <p:cNvSpPr/>
          <p:nvPr/>
        </p:nvSpPr>
        <p:spPr>
          <a:xfrm>
            <a:off x="571472" y="2300109"/>
            <a:ext cx="4429156" cy="1200329"/>
          </a:xfrm>
          <a:prstGeom prst="rect">
            <a:avLst/>
          </a:prstGeom>
        </p:spPr>
        <p:txBody>
          <a:bodyPr wrap="square">
            <a:spAutoFit/>
          </a:bodyPr>
          <a:lstStyle/>
          <a:p>
            <a:r>
              <a:rPr lang="da-DK" dirty="0" smtClean="0"/>
              <a:t>Problems of Minigrid + Pervasive Computing:</a:t>
            </a:r>
          </a:p>
          <a:p>
            <a:pPr>
              <a:buFont typeface="Arial" pitchFamily="34" charset="0"/>
              <a:buChar char="•"/>
            </a:pPr>
            <a:r>
              <a:rPr lang="da-DK" dirty="0" smtClean="0"/>
              <a:t> Minigrid Deployment</a:t>
            </a:r>
          </a:p>
          <a:p>
            <a:pPr>
              <a:buFont typeface="Arial" pitchFamily="34" charset="0"/>
              <a:buChar char="•"/>
            </a:pPr>
            <a:r>
              <a:rPr lang="da-DK" dirty="0" smtClean="0"/>
              <a:t> </a:t>
            </a:r>
            <a:r>
              <a:rPr lang="da-DK" dirty="0" smtClean="0"/>
              <a:t>Minigrid Awareness</a:t>
            </a:r>
          </a:p>
          <a:p>
            <a:pPr>
              <a:buFont typeface="Arial" pitchFamily="34" charset="0"/>
              <a:buChar char="•"/>
            </a:pPr>
            <a:r>
              <a:rPr lang="da-DK" dirty="0" smtClean="0"/>
              <a:t> </a:t>
            </a:r>
            <a:r>
              <a:rPr lang="da-DK" dirty="0" smtClean="0"/>
              <a:t>Minigrid Integration</a:t>
            </a:r>
            <a:endParaRPr lang="da-DK"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Expected Contributions</a:t>
            </a:r>
            <a:endParaRPr lang="da-DK" dirty="0"/>
          </a:p>
        </p:txBody>
      </p:sp>
      <p:sp>
        <p:nvSpPr>
          <p:cNvPr id="3" name="Content Placeholder 2"/>
          <p:cNvSpPr>
            <a:spLocks noGrp="1"/>
          </p:cNvSpPr>
          <p:nvPr>
            <p:ph sz="half" idx="1"/>
          </p:nvPr>
        </p:nvSpPr>
        <p:spPr/>
        <p:txBody>
          <a:bodyPr>
            <a:normAutofit fontScale="85000" lnSpcReduction="10000"/>
          </a:bodyPr>
          <a:lstStyle/>
          <a:p>
            <a:endParaRPr lang="da-DK"/>
          </a:p>
        </p:txBody>
      </p:sp>
      <p:sp>
        <p:nvSpPr>
          <p:cNvPr id="4" name="Content Placeholder 3"/>
          <p:cNvSpPr>
            <a:spLocks noGrp="1"/>
          </p:cNvSpPr>
          <p:nvPr>
            <p:ph sz="half" idx="2"/>
          </p:nvPr>
        </p:nvSpPr>
        <p:spPr/>
        <p:txBody>
          <a:bodyPr>
            <a:normAutofit fontScale="85000" lnSpcReduction="10000"/>
          </a:bodyPr>
          <a:lstStyle/>
          <a:p>
            <a:r>
              <a:rPr lang="da-DK" dirty="0" smtClean="0"/>
              <a:t>Grid </a:t>
            </a:r>
            <a:r>
              <a:rPr lang="da-DK" dirty="0" smtClean="0"/>
              <a:t>Awareness (Infrastructure Awareness)</a:t>
            </a:r>
            <a:endParaRPr lang="da-DK" dirty="0" smtClean="0"/>
          </a:p>
          <a:p>
            <a:endParaRPr lang="da-DK" dirty="0" smtClean="0"/>
          </a:p>
          <a:p>
            <a:r>
              <a:rPr lang="da-DK" dirty="0" smtClean="0"/>
              <a:t>Pervasive Minigrid </a:t>
            </a:r>
            <a:r>
              <a:rPr lang="da-DK" dirty="0" smtClean="0"/>
              <a:t>Applications Development and Deployment</a:t>
            </a:r>
            <a:endParaRPr lang="da-DK" dirty="0" smtClean="0"/>
          </a:p>
          <a:p>
            <a:endParaRPr lang="da-DK" dirty="0" smtClean="0"/>
          </a:p>
          <a:p>
            <a:r>
              <a:rPr lang="da-DK" dirty="0" smtClean="0"/>
              <a:t>Design guidelines implementation of a interactive bench for molecular biology researchers</a:t>
            </a:r>
            <a:endParaRPr lang="da-DK"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a:bodyPr>
          <a:lstStyle>
            <a:extLst/>
          </a:lstStyle>
          <a:p>
            <a:r>
              <a:rPr lang="en-US" dirty="0" smtClean="0">
                <a:solidFill>
                  <a:schemeClr val="tx2"/>
                </a:solidFill>
              </a:rPr>
              <a:t>Grid Awareness MDE</a:t>
            </a:r>
            <a:endParaRPr lang="en-US" dirty="0">
              <a:solidFill>
                <a:schemeClr val="accent1"/>
              </a:solidFill>
            </a:endParaRPr>
          </a:p>
        </p:txBody>
      </p:sp>
      <p:sp>
        <p:nvSpPr>
          <p:cNvPr id="3" name="Rectangle 2"/>
          <p:cNvSpPr>
            <a:spLocks noGrp="1"/>
          </p:cNvSpPr>
          <p:nvPr>
            <p:ph sz="half" idx="1"/>
          </p:nvPr>
        </p:nvSpPr>
        <p:spPr/>
        <p:txBody>
          <a:bodyPr>
            <a:normAutofit fontScale="92500" lnSpcReduction="10000"/>
          </a:bodyPr>
          <a:lstStyle>
            <a:extLst/>
          </a:lstStyle>
          <a:p>
            <a:r>
              <a:rPr lang="en-US" dirty="0" smtClean="0"/>
              <a:t>This presentation introduces some elements part of the design process for the Grid Awareness MDE solution to be deployed in Spring 2009.</a:t>
            </a:r>
          </a:p>
          <a:p>
            <a:endParaRPr lang="en-US" dirty="0" smtClean="0"/>
          </a:p>
          <a:p>
            <a:r>
              <a:rPr lang="en-US" dirty="0" smtClean="0"/>
              <a:t>The Grid Awareness MDE solution targets the following as the research question:</a:t>
            </a:r>
          </a:p>
          <a:p>
            <a:r>
              <a:rPr lang="en-US" i="1" dirty="0" smtClean="0"/>
              <a:t>By raising the awareness of the research in the lab, the participation in the lab infrastructure can be increased.</a:t>
            </a:r>
          </a:p>
          <a:p>
            <a:endParaRPr lang="en-US" i="1" dirty="0" smtClean="0"/>
          </a:p>
          <a:p>
            <a:r>
              <a:rPr lang="en-US" dirty="0" smtClean="0"/>
              <a:t>Infrastructure is both physical and human.</a:t>
            </a:r>
            <a:endParaRPr lang="en-US" dirty="0"/>
          </a:p>
        </p:txBody>
      </p:sp>
      <p:graphicFrame>
        <p:nvGraphicFramePr>
          <p:cNvPr id="5" name="Content Placeholder 4"/>
          <p:cNvGraphicFramePr>
            <a:graphicFrameLocks noGrp="1"/>
          </p:cNvGraphicFramePr>
          <p:nvPr>
            <p:ph sz="half" idx="2"/>
          </p:nvPr>
        </p:nvGraphicFramePr>
        <p:xfrm>
          <a:off x="4724400" y="1676401"/>
          <a:ext cx="4419600" cy="21812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Content Placeholder 6"/>
          <p:cNvGraphicFramePr>
            <a:graphicFrameLocks/>
          </p:cNvGraphicFramePr>
          <p:nvPr/>
        </p:nvGraphicFramePr>
        <p:xfrm>
          <a:off x="5626899" y="3929066"/>
          <a:ext cx="2614602" cy="242728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MDE </a:t>
            </a:r>
            <a:r>
              <a:rPr lang="da-DK" dirty="0" smtClean="0"/>
              <a:t>for </a:t>
            </a:r>
            <a:r>
              <a:rPr lang="da-DK" dirty="0" smtClean="0"/>
              <a:t>Dummies (1/3)</a:t>
            </a:r>
            <a:endParaRPr lang="da-DK" dirty="0"/>
          </a:p>
        </p:txBody>
      </p:sp>
      <p:graphicFrame>
        <p:nvGraphicFramePr>
          <p:cNvPr id="52" name="Content Placeholder 51"/>
          <p:cNvGraphicFramePr>
            <a:graphicFrameLocks noGrp="1"/>
          </p:cNvGraphicFramePr>
          <p:nvPr>
            <p:ph sz="half" idx="2"/>
          </p:nvPr>
        </p:nvGraphicFramePr>
        <p:xfrm>
          <a:off x="714348" y="1500174"/>
          <a:ext cx="3500462" cy="12684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5" name="Group 62"/>
          <p:cNvGrpSpPr/>
          <p:nvPr/>
        </p:nvGrpSpPr>
        <p:grpSpPr>
          <a:xfrm>
            <a:off x="714348" y="3176356"/>
            <a:ext cx="285814" cy="395520"/>
            <a:chOff x="1500166" y="1643050"/>
            <a:chExt cx="928694" cy="1143008"/>
          </a:xfrm>
        </p:grpSpPr>
        <p:sp>
          <p:nvSpPr>
            <p:cNvPr id="6" name="Rounded Rectangle 5"/>
            <p:cNvSpPr/>
            <p:nvPr/>
          </p:nvSpPr>
          <p:spPr>
            <a:xfrm>
              <a:off x="1500166" y="1643050"/>
              <a:ext cx="928694" cy="1143008"/>
            </a:xfrm>
            <a:prstGeom prst="roundRect">
              <a:avLst>
                <a:gd name="adj" fmla="val 10267"/>
              </a:avLst>
            </a:prstGeom>
            <a:solidFill>
              <a:schemeClr val="accent1">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pic>
          <p:nvPicPr>
            <p:cNvPr id="7" name="Picture 2" descr="C:\Documents and Settings\jdhr.001A6BD0B1DD\Local Settings\Temporary Internet Files\Content.IE5\BJ8GWZAV\MCj04352420000[1].png"/>
            <p:cNvPicPr>
              <a:picLocks noChangeAspect="1" noChangeArrowheads="1"/>
            </p:cNvPicPr>
            <p:nvPr/>
          </p:nvPicPr>
          <p:blipFill>
            <a:blip r:embed="rId7" cstate="print"/>
            <a:srcRect/>
            <a:stretch>
              <a:fillRect/>
            </a:stretch>
          </p:blipFill>
          <p:spPr bwMode="auto">
            <a:xfrm>
              <a:off x="1693725" y="1714488"/>
              <a:ext cx="541576" cy="1071546"/>
            </a:xfrm>
            <a:prstGeom prst="rect">
              <a:avLst/>
            </a:prstGeom>
            <a:noFill/>
          </p:spPr>
        </p:pic>
        <p:sp>
          <p:nvSpPr>
            <p:cNvPr id="8" name="Rounded Rectangle 7"/>
            <p:cNvSpPr/>
            <p:nvPr/>
          </p:nvSpPr>
          <p:spPr>
            <a:xfrm>
              <a:off x="1571604" y="2571744"/>
              <a:ext cx="142876" cy="142876"/>
            </a:xfrm>
            <a:prstGeom prst="roundRect">
              <a:avLst>
                <a:gd name="adj" fmla="val 0"/>
              </a:avLst>
            </a:prstGeom>
            <a:solidFill>
              <a:srgbClr val="FF000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sp>
          <p:nvSpPr>
            <p:cNvPr id="9" name="Rounded Rectangle 8"/>
            <p:cNvSpPr/>
            <p:nvPr/>
          </p:nvSpPr>
          <p:spPr>
            <a:xfrm>
              <a:off x="1785918" y="2571744"/>
              <a:ext cx="142876" cy="142876"/>
            </a:xfrm>
            <a:prstGeom prst="roundRect">
              <a:avLst>
                <a:gd name="adj" fmla="val 0"/>
              </a:avLst>
            </a:prstGeom>
            <a:solidFill>
              <a:srgbClr val="0070C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grpSp>
      <p:grpSp>
        <p:nvGrpSpPr>
          <p:cNvPr id="10" name="Group 62"/>
          <p:cNvGrpSpPr/>
          <p:nvPr/>
        </p:nvGrpSpPr>
        <p:grpSpPr>
          <a:xfrm>
            <a:off x="857224" y="3319232"/>
            <a:ext cx="285814" cy="395520"/>
            <a:chOff x="1500166" y="1643050"/>
            <a:chExt cx="928694" cy="1143008"/>
          </a:xfrm>
        </p:grpSpPr>
        <p:sp>
          <p:nvSpPr>
            <p:cNvPr id="11" name="Rounded Rectangle 10"/>
            <p:cNvSpPr/>
            <p:nvPr/>
          </p:nvSpPr>
          <p:spPr>
            <a:xfrm>
              <a:off x="1500166" y="1643050"/>
              <a:ext cx="928694" cy="1143008"/>
            </a:xfrm>
            <a:prstGeom prst="roundRect">
              <a:avLst>
                <a:gd name="adj" fmla="val 10267"/>
              </a:avLst>
            </a:prstGeom>
            <a:solidFill>
              <a:schemeClr val="accent1">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pic>
          <p:nvPicPr>
            <p:cNvPr id="12" name="Picture 2" descr="C:\Documents and Settings\jdhr.001A6BD0B1DD\Local Settings\Temporary Internet Files\Content.IE5\BJ8GWZAV\MCj04352420000[1].png"/>
            <p:cNvPicPr>
              <a:picLocks noChangeAspect="1" noChangeArrowheads="1"/>
            </p:cNvPicPr>
            <p:nvPr/>
          </p:nvPicPr>
          <p:blipFill>
            <a:blip r:embed="rId7" cstate="print"/>
            <a:srcRect/>
            <a:stretch>
              <a:fillRect/>
            </a:stretch>
          </p:blipFill>
          <p:spPr bwMode="auto">
            <a:xfrm>
              <a:off x="1693725" y="1714488"/>
              <a:ext cx="541576" cy="1071546"/>
            </a:xfrm>
            <a:prstGeom prst="rect">
              <a:avLst/>
            </a:prstGeom>
            <a:noFill/>
          </p:spPr>
        </p:pic>
        <p:sp>
          <p:nvSpPr>
            <p:cNvPr id="13" name="Rounded Rectangle 12"/>
            <p:cNvSpPr/>
            <p:nvPr/>
          </p:nvSpPr>
          <p:spPr>
            <a:xfrm>
              <a:off x="1571604" y="2571744"/>
              <a:ext cx="142876" cy="142876"/>
            </a:xfrm>
            <a:prstGeom prst="roundRect">
              <a:avLst>
                <a:gd name="adj" fmla="val 0"/>
              </a:avLst>
            </a:prstGeom>
            <a:solidFill>
              <a:srgbClr val="FF000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sp>
          <p:nvSpPr>
            <p:cNvPr id="14" name="Rounded Rectangle 13"/>
            <p:cNvSpPr/>
            <p:nvPr/>
          </p:nvSpPr>
          <p:spPr>
            <a:xfrm>
              <a:off x="1785918" y="2571744"/>
              <a:ext cx="142876" cy="142876"/>
            </a:xfrm>
            <a:prstGeom prst="roundRect">
              <a:avLst>
                <a:gd name="adj" fmla="val 0"/>
              </a:avLst>
            </a:prstGeom>
            <a:solidFill>
              <a:srgbClr val="0070C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grpSp>
      <p:grpSp>
        <p:nvGrpSpPr>
          <p:cNvPr id="15" name="Group 62"/>
          <p:cNvGrpSpPr/>
          <p:nvPr/>
        </p:nvGrpSpPr>
        <p:grpSpPr>
          <a:xfrm>
            <a:off x="1071538" y="3462108"/>
            <a:ext cx="285814" cy="395520"/>
            <a:chOff x="1500166" y="1643050"/>
            <a:chExt cx="928694" cy="1143008"/>
          </a:xfrm>
        </p:grpSpPr>
        <p:sp>
          <p:nvSpPr>
            <p:cNvPr id="16" name="Rounded Rectangle 15"/>
            <p:cNvSpPr/>
            <p:nvPr/>
          </p:nvSpPr>
          <p:spPr>
            <a:xfrm>
              <a:off x="1500166" y="1643050"/>
              <a:ext cx="928694" cy="1143008"/>
            </a:xfrm>
            <a:prstGeom prst="roundRect">
              <a:avLst>
                <a:gd name="adj" fmla="val 10267"/>
              </a:avLst>
            </a:prstGeom>
            <a:solidFill>
              <a:schemeClr val="accent1">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pic>
          <p:nvPicPr>
            <p:cNvPr id="17" name="Picture 2" descr="C:\Documents and Settings\jdhr.001A6BD0B1DD\Local Settings\Temporary Internet Files\Content.IE5\BJ8GWZAV\MCj04352420000[1].png"/>
            <p:cNvPicPr>
              <a:picLocks noChangeAspect="1" noChangeArrowheads="1"/>
            </p:cNvPicPr>
            <p:nvPr/>
          </p:nvPicPr>
          <p:blipFill>
            <a:blip r:embed="rId7" cstate="print"/>
            <a:srcRect/>
            <a:stretch>
              <a:fillRect/>
            </a:stretch>
          </p:blipFill>
          <p:spPr bwMode="auto">
            <a:xfrm>
              <a:off x="1693725" y="1714488"/>
              <a:ext cx="541576" cy="1071546"/>
            </a:xfrm>
            <a:prstGeom prst="rect">
              <a:avLst/>
            </a:prstGeom>
            <a:noFill/>
          </p:spPr>
        </p:pic>
        <p:sp>
          <p:nvSpPr>
            <p:cNvPr id="18" name="Rounded Rectangle 17"/>
            <p:cNvSpPr/>
            <p:nvPr/>
          </p:nvSpPr>
          <p:spPr>
            <a:xfrm>
              <a:off x="1571604" y="2571744"/>
              <a:ext cx="142876" cy="142876"/>
            </a:xfrm>
            <a:prstGeom prst="roundRect">
              <a:avLst>
                <a:gd name="adj" fmla="val 0"/>
              </a:avLst>
            </a:prstGeom>
            <a:solidFill>
              <a:srgbClr val="FF000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sp>
          <p:nvSpPr>
            <p:cNvPr id="19" name="Rounded Rectangle 18"/>
            <p:cNvSpPr/>
            <p:nvPr/>
          </p:nvSpPr>
          <p:spPr>
            <a:xfrm>
              <a:off x="1785918" y="2571744"/>
              <a:ext cx="142876" cy="142876"/>
            </a:xfrm>
            <a:prstGeom prst="roundRect">
              <a:avLst>
                <a:gd name="adj" fmla="val 0"/>
              </a:avLst>
            </a:prstGeom>
            <a:solidFill>
              <a:srgbClr val="0070C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grpSp>
      <p:grpSp>
        <p:nvGrpSpPr>
          <p:cNvPr id="20" name="Group 62"/>
          <p:cNvGrpSpPr/>
          <p:nvPr/>
        </p:nvGrpSpPr>
        <p:grpSpPr>
          <a:xfrm>
            <a:off x="3000364" y="2962042"/>
            <a:ext cx="285814" cy="395520"/>
            <a:chOff x="1500166" y="1643050"/>
            <a:chExt cx="928694" cy="1143008"/>
          </a:xfrm>
        </p:grpSpPr>
        <p:sp>
          <p:nvSpPr>
            <p:cNvPr id="21" name="Rounded Rectangle 20"/>
            <p:cNvSpPr/>
            <p:nvPr/>
          </p:nvSpPr>
          <p:spPr>
            <a:xfrm>
              <a:off x="1500166" y="1643050"/>
              <a:ext cx="928694" cy="1143008"/>
            </a:xfrm>
            <a:prstGeom prst="roundRect">
              <a:avLst>
                <a:gd name="adj" fmla="val 10267"/>
              </a:avLst>
            </a:prstGeom>
            <a:solidFill>
              <a:schemeClr val="accent1">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pic>
          <p:nvPicPr>
            <p:cNvPr id="22" name="Picture 2" descr="C:\Documents and Settings\jdhr.001A6BD0B1DD\Local Settings\Temporary Internet Files\Content.IE5\BJ8GWZAV\MCj04352420000[1].png"/>
            <p:cNvPicPr>
              <a:picLocks noChangeAspect="1" noChangeArrowheads="1"/>
            </p:cNvPicPr>
            <p:nvPr/>
          </p:nvPicPr>
          <p:blipFill>
            <a:blip r:embed="rId7" cstate="print"/>
            <a:srcRect/>
            <a:stretch>
              <a:fillRect/>
            </a:stretch>
          </p:blipFill>
          <p:spPr bwMode="auto">
            <a:xfrm>
              <a:off x="1693725" y="1714488"/>
              <a:ext cx="541576" cy="1071546"/>
            </a:xfrm>
            <a:prstGeom prst="rect">
              <a:avLst/>
            </a:prstGeom>
            <a:noFill/>
          </p:spPr>
        </p:pic>
        <p:sp>
          <p:nvSpPr>
            <p:cNvPr id="23" name="Rounded Rectangle 22"/>
            <p:cNvSpPr/>
            <p:nvPr/>
          </p:nvSpPr>
          <p:spPr>
            <a:xfrm>
              <a:off x="1571604" y="2571744"/>
              <a:ext cx="142876" cy="142876"/>
            </a:xfrm>
            <a:prstGeom prst="roundRect">
              <a:avLst>
                <a:gd name="adj" fmla="val 0"/>
              </a:avLst>
            </a:prstGeom>
            <a:solidFill>
              <a:srgbClr val="FF000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sp>
          <p:nvSpPr>
            <p:cNvPr id="24" name="Rounded Rectangle 23"/>
            <p:cNvSpPr/>
            <p:nvPr/>
          </p:nvSpPr>
          <p:spPr>
            <a:xfrm>
              <a:off x="1785918" y="2571744"/>
              <a:ext cx="142876" cy="142876"/>
            </a:xfrm>
            <a:prstGeom prst="roundRect">
              <a:avLst>
                <a:gd name="adj" fmla="val 0"/>
              </a:avLst>
            </a:prstGeom>
            <a:solidFill>
              <a:srgbClr val="0070C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grpSp>
      <p:grpSp>
        <p:nvGrpSpPr>
          <p:cNvPr id="25" name="Group 62"/>
          <p:cNvGrpSpPr/>
          <p:nvPr/>
        </p:nvGrpSpPr>
        <p:grpSpPr>
          <a:xfrm>
            <a:off x="3500430" y="3533546"/>
            <a:ext cx="285814" cy="395520"/>
            <a:chOff x="1500166" y="1643050"/>
            <a:chExt cx="928694" cy="1143008"/>
          </a:xfrm>
        </p:grpSpPr>
        <p:sp>
          <p:nvSpPr>
            <p:cNvPr id="26" name="Rounded Rectangle 25"/>
            <p:cNvSpPr/>
            <p:nvPr/>
          </p:nvSpPr>
          <p:spPr>
            <a:xfrm>
              <a:off x="1500166" y="1643050"/>
              <a:ext cx="928694" cy="1143008"/>
            </a:xfrm>
            <a:prstGeom prst="roundRect">
              <a:avLst>
                <a:gd name="adj" fmla="val 10267"/>
              </a:avLst>
            </a:prstGeom>
            <a:solidFill>
              <a:schemeClr val="accent1">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pic>
          <p:nvPicPr>
            <p:cNvPr id="27" name="Picture 2" descr="C:\Documents and Settings\jdhr.001A6BD0B1DD\Local Settings\Temporary Internet Files\Content.IE5\BJ8GWZAV\MCj04352420000[1].png"/>
            <p:cNvPicPr>
              <a:picLocks noChangeAspect="1" noChangeArrowheads="1"/>
            </p:cNvPicPr>
            <p:nvPr/>
          </p:nvPicPr>
          <p:blipFill>
            <a:blip r:embed="rId7" cstate="print"/>
            <a:srcRect/>
            <a:stretch>
              <a:fillRect/>
            </a:stretch>
          </p:blipFill>
          <p:spPr bwMode="auto">
            <a:xfrm>
              <a:off x="1693725" y="1714488"/>
              <a:ext cx="541576" cy="1071546"/>
            </a:xfrm>
            <a:prstGeom prst="rect">
              <a:avLst/>
            </a:prstGeom>
            <a:noFill/>
          </p:spPr>
        </p:pic>
        <p:sp>
          <p:nvSpPr>
            <p:cNvPr id="28" name="Rounded Rectangle 27"/>
            <p:cNvSpPr/>
            <p:nvPr/>
          </p:nvSpPr>
          <p:spPr>
            <a:xfrm>
              <a:off x="1571604" y="2571744"/>
              <a:ext cx="142876" cy="142876"/>
            </a:xfrm>
            <a:prstGeom prst="roundRect">
              <a:avLst>
                <a:gd name="adj" fmla="val 0"/>
              </a:avLst>
            </a:prstGeom>
            <a:solidFill>
              <a:srgbClr val="FF000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sp>
          <p:nvSpPr>
            <p:cNvPr id="29" name="Rounded Rectangle 28"/>
            <p:cNvSpPr/>
            <p:nvPr/>
          </p:nvSpPr>
          <p:spPr>
            <a:xfrm>
              <a:off x="1785918" y="2571744"/>
              <a:ext cx="142876" cy="142876"/>
            </a:xfrm>
            <a:prstGeom prst="roundRect">
              <a:avLst>
                <a:gd name="adj" fmla="val 0"/>
              </a:avLst>
            </a:prstGeom>
            <a:solidFill>
              <a:srgbClr val="0070C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grpSp>
      <p:grpSp>
        <p:nvGrpSpPr>
          <p:cNvPr id="30" name="Group 62"/>
          <p:cNvGrpSpPr/>
          <p:nvPr/>
        </p:nvGrpSpPr>
        <p:grpSpPr>
          <a:xfrm>
            <a:off x="3929058" y="3104918"/>
            <a:ext cx="285814" cy="395520"/>
            <a:chOff x="1500166" y="1643050"/>
            <a:chExt cx="928694" cy="1143008"/>
          </a:xfrm>
        </p:grpSpPr>
        <p:sp>
          <p:nvSpPr>
            <p:cNvPr id="31" name="Rounded Rectangle 30"/>
            <p:cNvSpPr/>
            <p:nvPr/>
          </p:nvSpPr>
          <p:spPr>
            <a:xfrm>
              <a:off x="1500166" y="1643050"/>
              <a:ext cx="928694" cy="1143008"/>
            </a:xfrm>
            <a:prstGeom prst="roundRect">
              <a:avLst>
                <a:gd name="adj" fmla="val 10267"/>
              </a:avLst>
            </a:prstGeom>
            <a:solidFill>
              <a:schemeClr val="accent1">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pic>
          <p:nvPicPr>
            <p:cNvPr id="32" name="Picture 2" descr="C:\Documents and Settings\jdhr.001A6BD0B1DD\Local Settings\Temporary Internet Files\Content.IE5\BJ8GWZAV\MCj04352420000[1].png"/>
            <p:cNvPicPr>
              <a:picLocks noChangeAspect="1" noChangeArrowheads="1"/>
            </p:cNvPicPr>
            <p:nvPr/>
          </p:nvPicPr>
          <p:blipFill>
            <a:blip r:embed="rId7" cstate="print"/>
            <a:srcRect/>
            <a:stretch>
              <a:fillRect/>
            </a:stretch>
          </p:blipFill>
          <p:spPr bwMode="auto">
            <a:xfrm>
              <a:off x="1693725" y="1714488"/>
              <a:ext cx="541576" cy="1071546"/>
            </a:xfrm>
            <a:prstGeom prst="rect">
              <a:avLst/>
            </a:prstGeom>
            <a:noFill/>
          </p:spPr>
        </p:pic>
        <p:sp>
          <p:nvSpPr>
            <p:cNvPr id="33" name="Rounded Rectangle 32"/>
            <p:cNvSpPr/>
            <p:nvPr/>
          </p:nvSpPr>
          <p:spPr>
            <a:xfrm>
              <a:off x="1571604" y="2571744"/>
              <a:ext cx="142876" cy="142876"/>
            </a:xfrm>
            <a:prstGeom prst="roundRect">
              <a:avLst>
                <a:gd name="adj" fmla="val 0"/>
              </a:avLst>
            </a:prstGeom>
            <a:solidFill>
              <a:srgbClr val="FF000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sp>
          <p:nvSpPr>
            <p:cNvPr id="34" name="Rounded Rectangle 33"/>
            <p:cNvSpPr/>
            <p:nvPr/>
          </p:nvSpPr>
          <p:spPr>
            <a:xfrm>
              <a:off x="1785918" y="2571744"/>
              <a:ext cx="142876" cy="142876"/>
            </a:xfrm>
            <a:prstGeom prst="roundRect">
              <a:avLst>
                <a:gd name="adj" fmla="val 0"/>
              </a:avLst>
            </a:prstGeom>
            <a:solidFill>
              <a:srgbClr val="0070C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grpSp>
      <p:grpSp>
        <p:nvGrpSpPr>
          <p:cNvPr id="35" name="Group 62"/>
          <p:cNvGrpSpPr/>
          <p:nvPr/>
        </p:nvGrpSpPr>
        <p:grpSpPr>
          <a:xfrm>
            <a:off x="1928794" y="3819298"/>
            <a:ext cx="285814" cy="395520"/>
            <a:chOff x="1500166" y="1643050"/>
            <a:chExt cx="928694" cy="1143008"/>
          </a:xfrm>
        </p:grpSpPr>
        <p:sp>
          <p:nvSpPr>
            <p:cNvPr id="36" name="Rounded Rectangle 35"/>
            <p:cNvSpPr/>
            <p:nvPr/>
          </p:nvSpPr>
          <p:spPr>
            <a:xfrm>
              <a:off x="1500166" y="1643050"/>
              <a:ext cx="928694" cy="1143008"/>
            </a:xfrm>
            <a:prstGeom prst="roundRect">
              <a:avLst>
                <a:gd name="adj" fmla="val 10267"/>
              </a:avLst>
            </a:prstGeom>
            <a:solidFill>
              <a:schemeClr val="accent1">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pic>
          <p:nvPicPr>
            <p:cNvPr id="37" name="Picture 2" descr="C:\Documents and Settings\jdhr.001A6BD0B1DD\Local Settings\Temporary Internet Files\Content.IE5\BJ8GWZAV\MCj04352420000[1].png"/>
            <p:cNvPicPr>
              <a:picLocks noChangeAspect="1" noChangeArrowheads="1"/>
            </p:cNvPicPr>
            <p:nvPr/>
          </p:nvPicPr>
          <p:blipFill>
            <a:blip r:embed="rId7" cstate="print"/>
            <a:srcRect/>
            <a:stretch>
              <a:fillRect/>
            </a:stretch>
          </p:blipFill>
          <p:spPr bwMode="auto">
            <a:xfrm>
              <a:off x="1693725" y="1714488"/>
              <a:ext cx="541576" cy="1071546"/>
            </a:xfrm>
            <a:prstGeom prst="rect">
              <a:avLst/>
            </a:prstGeom>
            <a:noFill/>
          </p:spPr>
        </p:pic>
        <p:sp>
          <p:nvSpPr>
            <p:cNvPr id="38" name="Rounded Rectangle 37"/>
            <p:cNvSpPr/>
            <p:nvPr/>
          </p:nvSpPr>
          <p:spPr>
            <a:xfrm>
              <a:off x="1571604" y="2571744"/>
              <a:ext cx="142876" cy="142876"/>
            </a:xfrm>
            <a:prstGeom prst="roundRect">
              <a:avLst>
                <a:gd name="adj" fmla="val 0"/>
              </a:avLst>
            </a:prstGeom>
            <a:solidFill>
              <a:srgbClr val="FF000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sp>
          <p:nvSpPr>
            <p:cNvPr id="39" name="Rounded Rectangle 38"/>
            <p:cNvSpPr/>
            <p:nvPr/>
          </p:nvSpPr>
          <p:spPr>
            <a:xfrm>
              <a:off x="1785918" y="2571744"/>
              <a:ext cx="142876" cy="142876"/>
            </a:xfrm>
            <a:prstGeom prst="roundRect">
              <a:avLst>
                <a:gd name="adj" fmla="val 0"/>
              </a:avLst>
            </a:prstGeom>
            <a:solidFill>
              <a:srgbClr val="0070C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grpSp>
      <p:cxnSp>
        <p:nvCxnSpPr>
          <p:cNvPr id="55" name="Straight Arrow Connector 54"/>
          <p:cNvCxnSpPr/>
          <p:nvPr/>
        </p:nvCxnSpPr>
        <p:spPr>
          <a:xfrm rot="5400000">
            <a:off x="678629" y="2964653"/>
            <a:ext cx="35719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rot="5400000">
            <a:off x="839883" y="3035297"/>
            <a:ext cx="50006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rot="5400000">
            <a:off x="947591" y="3106735"/>
            <a:ext cx="6429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3" name="Straight Arrow Connector 102"/>
          <p:cNvCxnSpPr/>
          <p:nvPr/>
        </p:nvCxnSpPr>
        <p:spPr>
          <a:xfrm rot="5400000">
            <a:off x="1572398" y="3285330"/>
            <a:ext cx="100013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6" name="Straight Arrow Connector 105"/>
          <p:cNvCxnSpPr/>
          <p:nvPr/>
        </p:nvCxnSpPr>
        <p:spPr>
          <a:xfrm rot="5400000">
            <a:off x="3072596" y="2856702"/>
            <a:ext cx="14287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9" name="Straight Arrow Connector 108"/>
          <p:cNvCxnSpPr/>
          <p:nvPr/>
        </p:nvCxnSpPr>
        <p:spPr>
          <a:xfrm rot="5400000">
            <a:off x="3286910" y="3142454"/>
            <a:ext cx="71438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1" name="Straight Arrow Connector 110"/>
          <p:cNvCxnSpPr/>
          <p:nvPr/>
        </p:nvCxnSpPr>
        <p:spPr>
          <a:xfrm rot="5400000">
            <a:off x="3929852" y="2928140"/>
            <a:ext cx="28575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3" name="Oval 112"/>
          <p:cNvSpPr/>
          <p:nvPr/>
        </p:nvSpPr>
        <p:spPr>
          <a:xfrm>
            <a:off x="4786314" y="1571612"/>
            <a:ext cx="3929090" cy="4572032"/>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da-DK"/>
          </a:p>
        </p:txBody>
      </p:sp>
      <p:sp>
        <p:nvSpPr>
          <p:cNvPr id="114" name="Rectangle 113"/>
          <p:cNvSpPr/>
          <p:nvPr/>
        </p:nvSpPr>
        <p:spPr>
          <a:xfrm>
            <a:off x="428596" y="4643446"/>
            <a:ext cx="4071966" cy="1477328"/>
          </a:xfrm>
          <a:prstGeom prst="rect">
            <a:avLst/>
          </a:prstGeom>
        </p:spPr>
        <p:txBody>
          <a:bodyPr wrap="square">
            <a:spAutoFit/>
          </a:bodyPr>
          <a:lstStyle/>
          <a:p>
            <a:pPr>
              <a:buFont typeface="Arial" pitchFamily="34" charset="0"/>
              <a:buChar char="•"/>
            </a:pPr>
            <a:r>
              <a:rPr lang="da-DK" dirty="0" smtClean="0"/>
              <a:t> </a:t>
            </a:r>
            <a:r>
              <a:rPr lang="da-DK" dirty="0" smtClean="0"/>
              <a:t>Few or non-existing work </a:t>
            </a:r>
            <a:r>
              <a:rPr lang="da-DK" dirty="0" smtClean="0"/>
              <a:t>awareness  </a:t>
            </a:r>
            <a:r>
              <a:rPr lang="da-DK" dirty="0" smtClean="0"/>
              <a:t>(individualist </a:t>
            </a:r>
            <a:r>
              <a:rPr lang="da-DK" dirty="0" smtClean="0"/>
              <a:t>w</a:t>
            </a:r>
            <a:r>
              <a:rPr lang="da-DK" dirty="0" smtClean="0"/>
              <a:t>ork).</a:t>
            </a:r>
            <a:endParaRPr lang="da-DK" dirty="0" smtClean="0"/>
          </a:p>
          <a:p>
            <a:pPr>
              <a:buFont typeface="Arial" pitchFamily="34" charset="0"/>
              <a:buChar char="•"/>
            </a:pPr>
            <a:r>
              <a:rPr lang="da-DK" dirty="0" smtClean="0"/>
              <a:t> Low level of inter-organizational </a:t>
            </a:r>
            <a:r>
              <a:rPr lang="da-DK" dirty="0" smtClean="0"/>
              <a:t>communication.</a:t>
            </a:r>
            <a:endParaRPr lang="da-DK" dirty="0" smtClean="0"/>
          </a:p>
          <a:p>
            <a:pPr>
              <a:buFont typeface="Arial" pitchFamily="34" charset="0"/>
              <a:buChar char="•"/>
            </a:pPr>
            <a:r>
              <a:rPr lang="da-DK" dirty="0" smtClean="0"/>
              <a:t> Sub-utilization of </a:t>
            </a:r>
            <a:r>
              <a:rPr lang="da-DK" dirty="0" smtClean="0"/>
              <a:t>resources.</a:t>
            </a:r>
            <a:endParaRPr lang="da-DK" dirty="0" smtClean="0"/>
          </a:p>
        </p:txBody>
      </p:sp>
      <p:sp>
        <p:nvSpPr>
          <p:cNvPr id="48" name="Oval 47"/>
          <p:cNvSpPr/>
          <p:nvPr/>
        </p:nvSpPr>
        <p:spPr>
          <a:xfrm>
            <a:off x="5929322" y="2357430"/>
            <a:ext cx="714380" cy="714380"/>
          </a:xfrm>
          <a:prstGeom prst="ellipse">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9" name="Oval 48"/>
          <p:cNvSpPr/>
          <p:nvPr/>
        </p:nvSpPr>
        <p:spPr>
          <a:xfrm>
            <a:off x="7072330" y="3214686"/>
            <a:ext cx="1285884" cy="1285884"/>
          </a:xfrm>
          <a:prstGeom prst="ellipse">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0" name="Oval 49"/>
          <p:cNvSpPr/>
          <p:nvPr/>
        </p:nvSpPr>
        <p:spPr>
          <a:xfrm>
            <a:off x="5143504" y="2928934"/>
            <a:ext cx="928694" cy="928694"/>
          </a:xfrm>
          <a:prstGeom prst="ellipse">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1" name="Oval 50"/>
          <p:cNvSpPr/>
          <p:nvPr/>
        </p:nvSpPr>
        <p:spPr>
          <a:xfrm>
            <a:off x="6429388" y="4214818"/>
            <a:ext cx="1285884" cy="1285884"/>
          </a:xfrm>
          <a:prstGeom prst="ellipse">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3" name="Oval 52"/>
          <p:cNvSpPr/>
          <p:nvPr/>
        </p:nvSpPr>
        <p:spPr>
          <a:xfrm>
            <a:off x="6286512" y="3214686"/>
            <a:ext cx="714380" cy="714380"/>
          </a:xfrm>
          <a:prstGeom prst="ellipse">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4" name="Oval 53"/>
          <p:cNvSpPr/>
          <p:nvPr/>
        </p:nvSpPr>
        <p:spPr>
          <a:xfrm>
            <a:off x="6858016" y="2357430"/>
            <a:ext cx="714380" cy="714380"/>
          </a:xfrm>
          <a:prstGeom prst="ellipse">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8" name="Oval 57"/>
          <p:cNvSpPr/>
          <p:nvPr/>
        </p:nvSpPr>
        <p:spPr>
          <a:xfrm>
            <a:off x="5572132" y="3571876"/>
            <a:ext cx="928694" cy="928694"/>
          </a:xfrm>
          <a:prstGeom prst="ellipse">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MDE </a:t>
            </a:r>
            <a:r>
              <a:rPr lang="da-DK" dirty="0" smtClean="0"/>
              <a:t>for </a:t>
            </a:r>
            <a:r>
              <a:rPr lang="da-DK" dirty="0" smtClean="0"/>
              <a:t>Dummies (2/3)</a:t>
            </a:r>
            <a:endParaRPr lang="da-DK" dirty="0"/>
          </a:p>
        </p:txBody>
      </p:sp>
      <p:graphicFrame>
        <p:nvGraphicFramePr>
          <p:cNvPr id="6" name="Content Placeholder 51"/>
          <p:cNvGraphicFramePr>
            <a:graphicFrameLocks noGrp="1"/>
          </p:cNvGraphicFramePr>
          <p:nvPr>
            <p:ph sz="half" idx="2"/>
          </p:nvPr>
        </p:nvGraphicFramePr>
        <p:xfrm>
          <a:off x="5500694" y="4071942"/>
          <a:ext cx="3500462" cy="12684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7" name="Group 62"/>
          <p:cNvGrpSpPr/>
          <p:nvPr/>
        </p:nvGrpSpPr>
        <p:grpSpPr>
          <a:xfrm>
            <a:off x="5500694" y="5748124"/>
            <a:ext cx="285814" cy="395520"/>
            <a:chOff x="1500166" y="1643050"/>
            <a:chExt cx="928694" cy="1143008"/>
          </a:xfrm>
        </p:grpSpPr>
        <p:sp>
          <p:nvSpPr>
            <p:cNvPr id="8" name="Rounded Rectangle 7"/>
            <p:cNvSpPr/>
            <p:nvPr/>
          </p:nvSpPr>
          <p:spPr>
            <a:xfrm>
              <a:off x="1500166" y="1643050"/>
              <a:ext cx="928694" cy="1143008"/>
            </a:xfrm>
            <a:prstGeom prst="roundRect">
              <a:avLst>
                <a:gd name="adj" fmla="val 10267"/>
              </a:avLst>
            </a:prstGeom>
            <a:solidFill>
              <a:schemeClr val="accent1">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pic>
          <p:nvPicPr>
            <p:cNvPr id="9" name="Picture 2" descr="C:\Documents and Settings\jdhr.001A6BD0B1DD\Local Settings\Temporary Internet Files\Content.IE5\BJ8GWZAV\MCj04352420000[1].png"/>
            <p:cNvPicPr>
              <a:picLocks noChangeAspect="1" noChangeArrowheads="1"/>
            </p:cNvPicPr>
            <p:nvPr/>
          </p:nvPicPr>
          <p:blipFill>
            <a:blip r:embed="rId6" cstate="print"/>
            <a:srcRect/>
            <a:stretch>
              <a:fillRect/>
            </a:stretch>
          </p:blipFill>
          <p:spPr bwMode="auto">
            <a:xfrm>
              <a:off x="1693725" y="1714488"/>
              <a:ext cx="541576" cy="1071546"/>
            </a:xfrm>
            <a:prstGeom prst="rect">
              <a:avLst/>
            </a:prstGeom>
            <a:noFill/>
          </p:spPr>
        </p:pic>
        <p:sp>
          <p:nvSpPr>
            <p:cNvPr id="10" name="Rounded Rectangle 9"/>
            <p:cNvSpPr/>
            <p:nvPr/>
          </p:nvSpPr>
          <p:spPr>
            <a:xfrm>
              <a:off x="1571604" y="2571744"/>
              <a:ext cx="142876" cy="142876"/>
            </a:xfrm>
            <a:prstGeom prst="roundRect">
              <a:avLst>
                <a:gd name="adj" fmla="val 0"/>
              </a:avLst>
            </a:prstGeom>
            <a:solidFill>
              <a:srgbClr val="FF000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sp>
          <p:nvSpPr>
            <p:cNvPr id="11" name="Rounded Rectangle 10"/>
            <p:cNvSpPr/>
            <p:nvPr/>
          </p:nvSpPr>
          <p:spPr>
            <a:xfrm>
              <a:off x="1785918" y="2571744"/>
              <a:ext cx="142876" cy="142876"/>
            </a:xfrm>
            <a:prstGeom prst="roundRect">
              <a:avLst>
                <a:gd name="adj" fmla="val 0"/>
              </a:avLst>
            </a:prstGeom>
            <a:solidFill>
              <a:srgbClr val="0070C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grpSp>
      <p:grpSp>
        <p:nvGrpSpPr>
          <p:cNvPr id="12" name="Group 62"/>
          <p:cNvGrpSpPr/>
          <p:nvPr/>
        </p:nvGrpSpPr>
        <p:grpSpPr>
          <a:xfrm>
            <a:off x="5643570" y="5891000"/>
            <a:ext cx="285814" cy="395520"/>
            <a:chOff x="1500166" y="1643050"/>
            <a:chExt cx="928694" cy="1143008"/>
          </a:xfrm>
        </p:grpSpPr>
        <p:sp>
          <p:nvSpPr>
            <p:cNvPr id="13" name="Rounded Rectangle 12"/>
            <p:cNvSpPr/>
            <p:nvPr/>
          </p:nvSpPr>
          <p:spPr>
            <a:xfrm>
              <a:off x="1500166" y="1643050"/>
              <a:ext cx="928694" cy="1143008"/>
            </a:xfrm>
            <a:prstGeom prst="roundRect">
              <a:avLst>
                <a:gd name="adj" fmla="val 10267"/>
              </a:avLst>
            </a:prstGeom>
            <a:solidFill>
              <a:schemeClr val="accent1">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pic>
          <p:nvPicPr>
            <p:cNvPr id="14" name="Picture 2" descr="C:\Documents and Settings\jdhr.001A6BD0B1DD\Local Settings\Temporary Internet Files\Content.IE5\BJ8GWZAV\MCj04352420000[1].png"/>
            <p:cNvPicPr>
              <a:picLocks noChangeAspect="1" noChangeArrowheads="1"/>
            </p:cNvPicPr>
            <p:nvPr/>
          </p:nvPicPr>
          <p:blipFill>
            <a:blip r:embed="rId6" cstate="print"/>
            <a:srcRect/>
            <a:stretch>
              <a:fillRect/>
            </a:stretch>
          </p:blipFill>
          <p:spPr bwMode="auto">
            <a:xfrm>
              <a:off x="1693725" y="1714488"/>
              <a:ext cx="541576" cy="1071546"/>
            </a:xfrm>
            <a:prstGeom prst="rect">
              <a:avLst/>
            </a:prstGeom>
            <a:noFill/>
          </p:spPr>
        </p:pic>
        <p:sp>
          <p:nvSpPr>
            <p:cNvPr id="15" name="Rounded Rectangle 14"/>
            <p:cNvSpPr/>
            <p:nvPr/>
          </p:nvSpPr>
          <p:spPr>
            <a:xfrm>
              <a:off x="1571604" y="2571744"/>
              <a:ext cx="142876" cy="142876"/>
            </a:xfrm>
            <a:prstGeom prst="roundRect">
              <a:avLst>
                <a:gd name="adj" fmla="val 0"/>
              </a:avLst>
            </a:prstGeom>
            <a:solidFill>
              <a:srgbClr val="FF000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sp>
          <p:nvSpPr>
            <p:cNvPr id="16" name="Rounded Rectangle 15"/>
            <p:cNvSpPr/>
            <p:nvPr/>
          </p:nvSpPr>
          <p:spPr>
            <a:xfrm>
              <a:off x="1785918" y="2571744"/>
              <a:ext cx="142876" cy="142876"/>
            </a:xfrm>
            <a:prstGeom prst="roundRect">
              <a:avLst>
                <a:gd name="adj" fmla="val 0"/>
              </a:avLst>
            </a:prstGeom>
            <a:solidFill>
              <a:srgbClr val="0070C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grpSp>
      <p:grpSp>
        <p:nvGrpSpPr>
          <p:cNvPr id="17" name="Group 62"/>
          <p:cNvGrpSpPr/>
          <p:nvPr/>
        </p:nvGrpSpPr>
        <p:grpSpPr>
          <a:xfrm>
            <a:off x="5857884" y="6033876"/>
            <a:ext cx="285814" cy="395520"/>
            <a:chOff x="1500166" y="1643050"/>
            <a:chExt cx="928694" cy="1143008"/>
          </a:xfrm>
        </p:grpSpPr>
        <p:sp>
          <p:nvSpPr>
            <p:cNvPr id="18" name="Rounded Rectangle 17"/>
            <p:cNvSpPr/>
            <p:nvPr/>
          </p:nvSpPr>
          <p:spPr>
            <a:xfrm>
              <a:off x="1500166" y="1643050"/>
              <a:ext cx="928694" cy="1143008"/>
            </a:xfrm>
            <a:prstGeom prst="roundRect">
              <a:avLst>
                <a:gd name="adj" fmla="val 10267"/>
              </a:avLst>
            </a:prstGeom>
            <a:solidFill>
              <a:schemeClr val="accent1">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pic>
          <p:nvPicPr>
            <p:cNvPr id="19" name="Picture 2" descr="C:\Documents and Settings\jdhr.001A6BD0B1DD\Local Settings\Temporary Internet Files\Content.IE5\BJ8GWZAV\MCj04352420000[1].png"/>
            <p:cNvPicPr>
              <a:picLocks noChangeAspect="1" noChangeArrowheads="1"/>
            </p:cNvPicPr>
            <p:nvPr/>
          </p:nvPicPr>
          <p:blipFill>
            <a:blip r:embed="rId6" cstate="print"/>
            <a:srcRect/>
            <a:stretch>
              <a:fillRect/>
            </a:stretch>
          </p:blipFill>
          <p:spPr bwMode="auto">
            <a:xfrm>
              <a:off x="1693725" y="1714488"/>
              <a:ext cx="541576" cy="1071546"/>
            </a:xfrm>
            <a:prstGeom prst="rect">
              <a:avLst/>
            </a:prstGeom>
            <a:noFill/>
          </p:spPr>
        </p:pic>
        <p:sp>
          <p:nvSpPr>
            <p:cNvPr id="20" name="Rounded Rectangle 19"/>
            <p:cNvSpPr/>
            <p:nvPr/>
          </p:nvSpPr>
          <p:spPr>
            <a:xfrm>
              <a:off x="1571604" y="2571744"/>
              <a:ext cx="142876" cy="142876"/>
            </a:xfrm>
            <a:prstGeom prst="roundRect">
              <a:avLst>
                <a:gd name="adj" fmla="val 0"/>
              </a:avLst>
            </a:prstGeom>
            <a:solidFill>
              <a:srgbClr val="FF000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sp>
          <p:nvSpPr>
            <p:cNvPr id="21" name="Rounded Rectangle 20"/>
            <p:cNvSpPr/>
            <p:nvPr/>
          </p:nvSpPr>
          <p:spPr>
            <a:xfrm>
              <a:off x="1785918" y="2571744"/>
              <a:ext cx="142876" cy="142876"/>
            </a:xfrm>
            <a:prstGeom prst="roundRect">
              <a:avLst>
                <a:gd name="adj" fmla="val 0"/>
              </a:avLst>
            </a:prstGeom>
            <a:solidFill>
              <a:srgbClr val="0070C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grpSp>
      <p:grpSp>
        <p:nvGrpSpPr>
          <p:cNvPr id="22" name="Group 62"/>
          <p:cNvGrpSpPr/>
          <p:nvPr/>
        </p:nvGrpSpPr>
        <p:grpSpPr>
          <a:xfrm>
            <a:off x="7786710" y="5533810"/>
            <a:ext cx="285814" cy="395520"/>
            <a:chOff x="1500166" y="1643050"/>
            <a:chExt cx="928694" cy="1143008"/>
          </a:xfrm>
        </p:grpSpPr>
        <p:sp>
          <p:nvSpPr>
            <p:cNvPr id="23" name="Rounded Rectangle 22"/>
            <p:cNvSpPr/>
            <p:nvPr/>
          </p:nvSpPr>
          <p:spPr>
            <a:xfrm>
              <a:off x="1500166" y="1643050"/>
              <a:ext cx="928694" cy="1143008"/>
            </a:xfrm>
            <a:prstGeom prst="roundRect">
              <a:avLst>
                <a:gd name="adj" fmla="val 10267"/>
              </a:avLst>
            </a:prstGeom>
            <a:solidFill>
              <a:schemeClr val="accent1">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pic>
          <p:nvPicPr>
            <p:cNvPr id="24" name="Picture 2" descr="C:\Documents and Settings\jdhr.001A6BD0B1DD\Local Settings\Temporary Internet Files\Content.IE5\BJ8GWZAV\MCj04352420000[1].png"/>
            <p:cNvPicPr>
              <a:picLocks noChangeAspect="1" noChangeArrowheads="1"/>
            </p:cNvPicPr>
            <p:nvPr/>
          </p:nvPicPr>
          <p:blipFill>
            <a:blip r:embed="rId6" cstate="print"/>
            <a:srcRect/>
            <a:stretch>
              <a:fillRect/>
            </a:stretch>
          </p:blipFill>
          <p:spPr bwMode="auto">
            <a:xfrm>
              <a:off x="1693725" y="1714488"/>
              <a:ext cx="541576" cy="1071546"/>
            </a:xfrm>
            <a:prstGeom prst="rect">
              <a:avLst/>
            </a:prstGeom>
            <a:noFill/>
          </p:spPr>
        </p:pic>
        <p:sp>
          <p:nvSpPr>
            <p:cNvPr id="25" name="Rounded Rectangle 24"/>
            <p:cNvSpPr/>
            <p:nvPr/>
          </p:nvSpPr>
          <p:spPr>
            <a:xfrm>
              <a:off x="1571604" y="2571744"/>
              <a:ext cx="142876" cy="142876"/>
            </a:xfrm>
            <a:prstGeom prst="roundRect">
              <a:avLst>
                <a:gd name="adj" fmla="val 0"/>
              </a:avLst>
            </a:prstGeom>
            <a:solidFill>
              <a:srgbClr val="FF000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sp>
          <p:nvSpPr>
            <p:cNvPr id="26" name="Rounded Rectangle 25"/>
            <p:cNvSpPr/>
            <p:nvPr/>
          </p:nvSpPr>
          <p:spPr>
            <a:xfrm>
              <a:off x="1785918" y="2571744"/>
              <a:ext cx="142876" cy="142876"/>
            </a:xfrm>
            <a:prstGeom prst="roundRect">
              <a:avLst>
                <a:gd name="adj" fmla="val 0"/>
              </a:avLst>
            </a:prstGeom>
            <a:solidFill>
              <a:srgbClr val="0070C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grpSp>
      <p:grpSp>
        <p:nvGrpSpPr>
          <p:cNvPr id="27" name="Group 62"/>
          <p:cNvGrpSpPr/>
          <p:nvPr/>
        </p:nvGrpSpPr>
        <p:grpSpPr>
          <a:xfrm>
            <a:off x="8286776" y="6105314"/>
            <a:ext cx="285814" cy="395520"/>
            <a:chOff x="1500166" y="1643050"/>
            <a:chExt cx="928694" cy="1143008"/>
          </a:xfrm>
        </p:grpSpPr>
        <p:sp>
          <p:nvSpPr>
            <p:cNvPr id="28" name="Rounded Rectangle 27"/>
            <p:cNvSpPr/>
            <p:nvPr/>
          </p:nvSpPr>
          <p:spPr>
            <a:xfrm>
              <a:off x="1500166" y="1643050"/>
              <a:ext cx="928694" cy="1143008"/>
            </a:xfrm>
            <a:prstGeom prst="roundRect">
              <a:avLst>
                <a:gd name="adj" fmla="val 10267"/>
              </a:avLst>
            </a:prstGeom>
            <a:solidFill>
              <a:schemeClr val="accent1">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pic>
          <p:nvPicPr>
            <p:cNvPr id="29" name="Picture 2" descr="C:\Documents and Settings\jdhr.001A6BD0B1DD\Local Settings\Temporary Internet Files\Content.IE5\BJ8GWZAV\MCj04352420000[1].png"/>
            <p:cNvPicPr>
              <a:picLocks noChangeAspect="1" noChangeArrowheads="1"/>
            </p:cNvPicPr>
            <p:nvPr/>
          </p:nvPicPr>
          <p:blipFill>
            <a:blip r:embed="rId6" cstate="print"/>
            <a:srcRect/>
            <a:stretch>
              <a:fillRect/>
            </a:stretch>
          </p:blipFill>
          <p:spPr bwMode="auto">
            <a:xfrm>
              <a:off x="1693725" y="1714488"/>
              <a:ext cx="541576" cy="1071546"/>
            </a:xfrm>
            <a:prstGeom prst="rect">
              <a:avLst/>
            </a:prstGeom>
            <a:noFill/>
          </p:spPr>
        </p:pic>
        <p:sp>
          <p:nvSpPr>
            <p:cNvPr id="30" name="Rounded Rectangle 29"/>
            <p:cNvSpPr/>
            <p:nvPr/>
          </p:nvSpPr>
          <p:spPr>
            <a:xfrm>
              <a:off x="1571604" y="2571744"/>
              <a:ext cx="142876" cy="142876"/>
            </a:xfrm>
            <a:prstGeom prst="roundRect">
              <a:avLst>
                <a:gd name="adj" fmla="val 0"/>
              </a:avLst>
            </a:prstGeom>
            <a:solidFill>
              <a:srgbClr val="FF000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sp>
          <p:nvSpPr>
            <p:cNvPr id="31" name="Rounded Rectangle 30"/>
            <p:cNvSpPr/>
            <p:nvPr/>
          </p:nvSpPr>
          <p:spPr>
            <a:xfrm>
              <a:off x="1785918" y="2571744"/>
              <a:ext cx="142876" cy="142876"/>
            </a:xfrm>
            <a:prstGeom prst="roundRect">
              <a:avLst>
                <a:gd name="adj" fmla="val 0"/>
              </a:avLst>
            </a:prstGeom>
            <a:solidFill>
              <a:srgbClr val="0070C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grpSp>
      <p:grpSp>
        <p:nvGrpSpPr>
          <p:cNvPr id="32" name="Group 62"/>
          <p:cNvGrpSpPr/>
          <p:nvPr/>
        </p:nvGrpSpPr>
        <p:grpSpPr>
          <a:xfrm>
            <a:off x="8715404" y="5676686"/>
            <a:ext cx="285814" cy="395520"/>
            <a:chOff x="1500166" y="1643050"/>
            <a:chExt cx="928694" cy="1143008"/>
          </a:xfrm>
        </p:grpSpPr>
        <p:sp>
          <p:nvSpPr>
            <p:cNvPr id="33" name="Rounded Rectangle 32"/>
            <p:cNvSpPr/>
            <p:nvPr/>
          </p:nvSpPr>
          <p:spPr>
            <a:xfrm>
              <a:off x="1500166" y="1643050"/>
              <a:ext cx="928694" cy="1143008"/>
            </a:xfrm>
            <a:prstGeom prst="roundRect">
              <a:avLst>
                <a:gd name="adj" fmla="val 10267"/>
              </a:avLst>
            </a:prstGeom>
            <a:solidFill>
              <a:schemeClr val="accent1">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pic>
          <p:nvPicPr>
            <p:cNvPr id="34" name="Picture 2" descr="C:\Documents and Settings\jdhr.001A6BD0B1DD\Local Settings\Temporary Internet Files\Content.IE5\BJ8GWZAV\MCj04352420000[1].png"/>
            <p:cNvPicPr>
              <a:picLocks noChangeAspect="1" noChangeArrowheads="1"/>
            </p:cNvPicPr>
            <p:nvPr/>
          </p:nvPicPr>
          <p:blipFill>
            <a:blip r:embed="rId6" cstate="print"/>
            <a:srcRect/>
            <a:stretch>
              <a:fillRect/>
            </a:stretch>
          </p:blipFill>
          <p:spPr bwMode="auto">
            <a:xfrm>
              <a:off x="1693725" y="1714488"/>
              <a:ext cx="541576" cy="1071546"/>
            </a:xfrm>
            <a:prstGeom prst="rect">
              <a:avLst/>
            </a:prstGeom>
            <a:noFill/>
          </p:spPr>
        </p:pic>
        <p:sp>
          <p:nvSpPr>
            <p:cNvPr id="35" name="Rounded Rectangle 34"/>
            <p:cNvSpPr/>
            <p:nvPr/>
          </p:nvSpPr>
          <p:spPr>
            <a:xfrm>
              <a:off x="1571604" y="2571744"/>
              <a:ext cx="142876" cy="142876"/>
            </a:xfrm>
            <a:prstGeom prst="roundRect">
              <a:avLst>
                <a:gd name="adj" fmla="val 0"/>
              </a:avLst>
            </a:prstGeom>
            <a:solidFill>
              <a:srgbClr val="FF000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sp>
          <p:nvSpPr>
            <p:cNvPr id="36" name="Rounded Rectangle 35"/>
            <p:cNvSpPr/>
            <p:nvPr/>
          </p:nvSpPr>
          <p:spPr>
            <a:xfrm>
              <a:off x="1785918" y="2571744"/>
              <a:ext cx="142876" cy="142876"/>
            </a:xfrm>
            <a:prstGeom prst="roundRect">
              <a:avLst>
                <a:gd name="adj" fmla="val 0"/>
              </a:avLst>
            </a:prstGeom>
            <a:solidFill>
              <a:srgbClr val="0070C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grpSp>
      <p:grpSp>
        <p:nvGrpSpPr>
          <p:cNvPr id="37" name="Group 62"/>
          <p:cNvGrpSpPr/>
          <p:nvPr/>
        </p:nvGrpSpPr>
        <p:grpSpPr>
          <a:xfrm>
            <a:off x="6715140" y="6391066"/>
            <a:ext cx="285814" cy="395520"/>
            <a:chOff x="1500166" y="1643050"/>
            <a:chExt cx="928694" cy="1143008"/>
          </a:xfrm>
        </p:grpSpPr>
        <p:sp>
          <p:nvSpPr>
            <p:cNvPr id="38" name="Rounded Rectangle 37"/>
            <p:cNvSpPr/>
            <p:nvPr/>
          </p:nvSpPr>
          <p:spPr>
            <a:xfrm>
              <a:off x="1500166" y="1643050"/>
              <a:ext cx="928694" cy="1143008"/>
            </a:xfrm>
            <a:prstGeom prst="roundRect">
              <a:avLst>
                <a:gd name="adj" fmla="val 10267"/>
              </a:avLst>
            </a:prstGeom>
            <a:solidFill>
              <a:schemeClr val="accent1">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pic>
          <p:nvPicPr>
            <p:cNvPr id="39" name="Picture 2" descr="C:\Documents and Settings\jdhr.001A6BD0B1DD\Local Settings\Temporary Internet Files\Content.IE5\BJ8GWZAV\MCj04352420000[1].png"/>
            <p:cNvPicPr>
              <a:picLocks noChangeAspect="1" noChangeArrowheads="1"/>
            </p:cNvPicPr>
            <p:nvPr/>
          </p:nvPicPr>
          <p:blipFill>
            <a:blip r:embed="rId6" cstate="print"/>
            <a:srcRect/>
            <a:stretch>
              <a:fillRect/>
            </a:stretch>
          </p:blipFill>
          <p:spPr bwMode="auto">
            <a:xfrm>
              <a:off x="1693725" y="1714488"/>
              <a:ext cx="541576" cy="1071546"/>
            </a:xfrm>
            <a:prstGeom prst="rect">
              <a:avLst/>
            </a:prstGeom>
            <a:noFill/>
          </p:spPr>
        </p:pic>
        <p:sp>
          <p:nvSpPr>
            <p:cNvPr id="40" name="Rounded Rectangle 39"/>
            <p:cNvSpPr/>
            <p:nvPr/>
          </p:nvSpPr>
          <p:spPr>
            <a:xfrm>
              <a:off x="1571604" y="2571744"/>
              <a:ext cx="142876" cy="142876"/>
            </a:xfrm>
            <a:prstGeom prst="roundRect">
              <a:avLst>
                <a:gd name="adj" fmla="val 0"/>
              </a:avLst>
            </a:prstGeom>
            <a:solidFill>
              <a:srgbClr val="FF000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sp>
          <p:nvSpPr>
            <p:cNvPr id="41" name="Rounded Rectangle 40"/>
            <p:cNvSpPr/>
            <p:nvPr/>
          </p:nvSpPr>
          <p:spPr>
            <a:xfrm>
              <a:off x="1785918" y="2571744"/>
              <a:ext cx="142876" cy="142876"/>
            </a:xfrm>
            <a:prstGeom prst="roundRect">
              <a:avLst>
                <a:gd name="adj" fmla="val 0"/>
              </a:avLst>
            </a:prstGeom>
            <a:solidFill>
              <a:srgbClr val="0070C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grpSp>
      <p:cxnSp>
        <p:nvCxnSpPr>
          <p:cNvPr id="42" name="Straight Arrow Connector 41"/>
          <p:cNvCxnSpPr/>
          <p:nvPr/>
        </p:nvCxnSpPr>
        <p:spPr>
          <a:xfrm rot="5400000">
            <a:off x="5464975" y="5536421"/>
            <a:ext cx="35719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rot="5400000">
            <a:off x="5626229" y="5607065"/>
            <a:ext cx="50006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rot="5400000">
            <a:off x="5733937" y="5678503"/>
            <a:ext cx="6429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rot="5400000">
            <a:off x="6358744" y="5857098"/>
            <a:ext cx="100013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rot="5400000">
            <a:off x="7858942" y="5428470"/>
            <a:ext cx="14287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rot="5400000">
            <a:off x="8073256" y="5714222"/>
            <a:ext cx="71438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rot="5400000">
            <a:off x="8716198" y="5499908"/>
            <a:ext cx="28575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9" name="Rectangle 48"/>
          <p:cNvSpPr/>
          <p:nvPr/>
        </p:nvSpPr>
        <p:spPr>
          <a:xfrm>
            <a:off x="4429124" y="1500174"/>
            <a:ext cx="285752" cy="47149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5" name="Picture 2"/>
          <p:cNvPicPr>
            <a:picLocks noChangeAspect="1" noChangeArrowheads="1"/>
          </p:cNvPicPr>
          <p:nvPr/>
        </p:nvPicPr>
        <p:blipFill>
          <a:blip r:embed="rId7" cstate="print"/>
          <a:srcRect/>
          <a:stretch>
            <a:fillRect/>
          </a:stretch>
        </p:blipFill>
        <p:spPr bwMode="auto">
          <a:xfrm>
            <a:off x="1142976" y="1857364"/>
            <a:ext cx="3857652" cy="2460392"/>
          </a:xfrm>
          <a:prstGeom prst="rect">
            <a:avLst/>
          </a:prstGeom>
          <a:solidFill>
            <a:srgbClr val="000000">
              <a:shade val="95000"/>
            </a:srgbClr>
          </a:solidFill>
          <a:ln w="317500" cap="sq">
            <a:solidFill>
              <a:schemeClr val="tx1">
                <a:lumMod val="95000"/>
                <a:lumOff val="5000"/>
              </a:schemeClr>
            </a:solidFill>
            <a:miter lim="800000"/>
          </a:ln>
          <a:effectLst>
            <a:outerShdw blurRad="254000" dist="190500" dir="2700000" sy="90000" algn="bl" rotWithShape="0">
              <a:srgbClr val="000000">
                <a:alpha val="40000"/>
              </a:srgbClr>
            </a:outerShdw>
          </a:effectLst>
        </p:spPr>
      </p:pic>
      <p:sp>
        <p:nvSpPr>
          <p:cNvPr id="50" name="Rectangle 49"/>
          <p:cNvSpPr/>
          <p:nvPr/>
        </p:nvSpPr>
        <p:spPr>
          <a:xfrm>
            <a:off x="428596" y="5237820"/>
            <a:ext cx="4071966" cy="1477328"/>
          </a:xfrm>
          <a:prstGeom prst="rect">
            <a:avLst/>
          </a:prstGeom>
        </p:spPr>
        <p:txBody>
          <a:bodyPr wrap="square">
            <a:spAutoFit/>
          </a:bodyPr>
          <a:lstStyle/>
          <a:p>
            <a:pPr>
              <a:buFont typeface="Arial" pitchFamily="34" charset="0"/>
              <a:buChar char="•"/>
            </a:pPr>
            <a:r>
              <a:rPr lang="da-DK" dirty="0" smtClean="0"/>
              <a:t> Public spaces</a:t>
            </a:r>
          </a:p>
          <a:p>
            <a:pPr>
              <a:buFont typeface="Arial" pitchFamily="34" charset="0"/>
              <a:buChar char="•"/>
            </a:pPr>
            <a:r>
              <a:rPr lang="da-DK" dirty="0" smtClean="0"/>
              <a:t> Enabling communication</a:t>
            </a:r>
          </a:p>
          <a:p>
            <a:pPr>
              <a:buFont typeface="Arial" pitchFamily="34" charset="0"/>
              <a:buChar char="•"/>
            </a:pPr>
            <a:r>
              <a:rPr lang="da-DK" dirty="0" smtClean="0"/>
              <a:t> Enabling participation</a:t>
            </a:r>
          </a:p>
          <a:p>
            <a:pPr>
              <a:buFont typeface="Arial" pitchFamily="34" charset="0"/>
              <a:buChar char="•"/>
            </a:pPr>
            <a:r>
              <a:rPr lang="da-DK" dirty="0" smtClean="0"/>
              <a:t> Participation feedback</a:t>
            </a:r>
          </a:p>
          <a:p>
            <a:pPr>
              <a:buFont typeface="Arial" pitchFamily="34" charset="0"/>
              <a:buChar char="•"/>
            </a:pPr>
            <a:r>
              <a:rPr lang="da-DK" dirty="0" smtClean="0"/>
              <a:t> Public recognition</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MDE </a:t>
            </a:r>
            <a:r>
              <a:rPr lang="da-DK" dirty="0" smtClean="0"/>
              <a:t>for </a:t>
            </a:r>
            <a:r>
              <a:rPr lang="da-DK" dirty="0" smtClean="0"/>
              <a:t>Dummies (3/3)</a:t>
            </a:r>
            <a:endParaRPr lang="da-DK" dirty="0"/>
          </a:p>
        </p:txBody>
      </p:sp>
      <p:graphicFrame>
        <p:nvGraphicFramePr>
          <p:cNvPr id="52" name="Content Placeholder 51"/>
          <p:cNvGraphicFramePr>
            <a:graphicFrameLocks noGrp="1"/>
          </p:cNvGraphicFramePr>
          <p:nvPr>
            <p:ph sz="half" idx="2"/>
          </p:nvPr>
        </p:nvGraphicFramePr>
        <p:xfrm>
          <a:off x="714348" y="1500174"/>
          <a:ext cx="3500462" cy="12684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3" name="Group 62"/>
          <p:cNvGrpSpPr/>
          <p:nvPr/>
        </p:nvGrpSpPr>
        <p:grpSpPr>
          <a:xfrm>
            <a:off x="714348" y="3176356"/>
            <a:ext cx="285814" cy="395520"/>
            <a:chOff x="1500166" y="1643050"/>
            <a:chExt cx="928694" cy="1143008"/>
          </a:xfrm>
        </p:grpSpPr>
        <p:sp>
          <p:nvSpPr>
            <p:cNvPr id="6" name="Rounded Rectangle 5"/>
            <p:cNvSpPr/>
            <p:nvPr/>
          </p:nvSpPr>
          <p:spPr>
            <a:xfrm>
              <a:off x="1500166" y="1643050"/>
              <a:ext cx="928694" cy="1143008"/>
            </a:xfrm>
            <a:prstGeom prst="roundRect">
              <a:avLst>
                <a:gd name="adj" fmla="val 10267"/>
              </a:avLst>
            </a:prstGeom>
            <a:solidFill>
              <a:schemeClr val="accent1">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pic>
          <p:nvPicPr>
            <p:cNvPr id="7" name="Picture 2" descr="C:\Documents and Settings\jdhr.001A6BD0B1DD\Local Settings\Temporary Internet Files\Content.IE5\BJ8GWZAV\MCj04352420000[1].png"/>
            <p:cNvPicPr>
              <a:picLocks noChangeAspect="1" noChangeArrowheads="1"/>
            </p:cNvPicPr>
            <p:nvPr/>
          </p:nvPicPr>
          <p:blipFill>
            <a:blip r:embed="rId7" cstate="print"/>
            <a:srcRect/>
            <a:stretch>
              <a:fillRect/>
            </a:stretch>
          </p:blipFill>
          <p:spPr bwMode="auto">
            <a:xfrm>
              <a:off x="1693725" y="1714488"/>
              <a:ext cx="541576" cy="1071546"/>
            </a:xfrm>
            <a:prstGeom prst="rect">
              <a:avLst/>
            </a:prstGeom>
            <a:noFill/>
          </p:spPr>
        </p:pic>
        <p:sp>
          <p:nvSpPr>
            <p:cNvPr id="8" name="Rounded Rectangle 7"/>
            <p:cNvSpPr/>
            <p:nvPr/>
          </p:nvSpPr>
          <p:spPr>
            <a:xfrm>
              <a:off x="1571604" y="2571744"/>
              <a:ext cx="142876" cy="142876"/>
            </a:xfrm>
            <a:prstGeom prst="roundRect">
              <a:avLst>
                <a:gd name="adj" fmla="val 0"/>
              </a:avLst>
            </a:prstGeom>
            <a:solidFill>
              <a:srgbClr val="FF000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sp>
          <p:nvSpPr>
            <p:cNvPr id="9" name="Rounded Rectangle 8"/>
            <p:cNvSpPr/>
            <p:nvPr/>
          </p:nvSpPr>
          <p:spPr>
            <a:xfrm>
              <a:off x="1785918" y="2571744"/>
              <a:ext cx="142876" cy="142876"/>
            </a:xfrm>
            <a:prstGeom prst="roundRect">
              <a:avLst>
                <a:gd name="adj" fmla="val 0"/>
              </a:avLst>
            </a:prstGeom>
            <a:solidFill>
              <a:srgbClr val="0070C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grpSp>
      <p:grpSp>
        <p:nvGrpSpPr>
          <p:cNvPr id="4" name="Group 62"/>
          <p:cNvGrpSpPr/>
          <p:nvPr/>
        </p:nvGrpSpPr>
        <p:grpSpPr>
          <a:xfrm>
            <a:off x="857224" y="3319232"/>
            <a:ext cx="285814" cy="395520"/>
            <a:chOff x="1500166" y="1643050"/>
            <a:chExt cx="928694" cy="1143008"/>
          </a:xfrm>
        </p:grpSpPr>
        <p:sp>
          <p:nvSpPr>
            <p:cNvPr id="11" name="Rounded Rectangle 10"/>
            <p:cNvSpPr/>
            <p:nvPr/>
          </p:nvSpPr>
          <p:spPr>
            <a:xfrm>
              <a:off x="1500166" y="1643050"/>
              <a:ext cx="928694" cy="1143008"/>
            </a:xfrm>
            <a:prstGeom prst="roundRect">
              <a:avLst>
                <a:gd name="adj" fmla="val 10267"/>
              </a:avLst>
            </a:prstGeom>
            <a:solidFill>
              <a:schemeClr val="accent1">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pic>
          <p:nvPicPr>
            <p:cNvPr id="12" name="Picture 2" descr="C:\Documents and Settings\jdhr.001A6BD0B1DD\Local Settings\Temporary Internet Files\Content.IE5\BJ8GWZAV\MCj04352420000[1].png"/>
            <p:cNvPicPr>
              <a:picLocks noChangeAspect="1" noChangeArrowheads="1"/>
            </p:cNvPicPr>
            <p:nvPr/>
          </p:nvPicPr>
          <p:blipFill>
            <a:blip r:embed="rId7" cstate="print"/>
            <a:srcRect/>
            <a:stretch>
              <a:fillRect/>
            </a:stretch>
          </p:blipFill>
          <p:spPr bwMode="auto">
            <a:xfrm>
              <a:off x="1693725" y="1714488"/>
              <a:ext cx="541576" cy="1071546"/>
            </a:xfrm>
            <a:prstGeom prst="rect">
              <a:avLst/>
            </a:prstGeom>
            <a:noFill/>
          </p:spPr>
        </p:pic>
        <p:sp>
          <p:nvSpPr>
            <p:cNvPr id="13" name="Rounded Rectangle 12"/>
            <p:cNvSpPr/>
            <p:nvPr/>
          </p:nvSpPr>
          <p:spPr>
            <a:xfrm>
              <a:off x="1571604" y="2571744"/>
              <a:ext cx="142876" cy="142876"/>
            </a:xfrm>
            <a:prstGeom prst="roundRect">
              <a:avLst>
                <a:gd name="adj" fmla="val 0"/>
              </a:avLst>
            </a:prstGeom>
            <a:solidFill>
              <a:srgbClr val="FF000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sp>
          <p:nvSpPr>
            <p:cNvPr id="14" name="Rounded Rectangle 13"/>
            <p:cNvSpPr/>
            <p:nvPr/>
          </p:nvSpPr>
          <p:spPr>
            <a:xfrm>
              <a:off x="1785918" y="2571744"/>
              <a:ext cx="142876" cy="142876"/>
            </a:xfrm>
            <a:prstGeom prst="roundRect">
              <a:avLst>
                <a:gd name="adj" fmla="val 0"/>
              </a:avLst>
            </a:prstGeom>
            <a:solidFill>
              <a:srgbClr val="0070C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grpSp>
      <p:grpSp>
        <p:nvGrpSpPr>
          <p:cNvPr id="5" name="Group 62"/>
          <p:cNvGrpSpPr/>
          <p:nvPr/>
        </p:nvGrpSpPr>
        <p:grpSpPr>
          <a:xfrm>
            <a:off x="1071538" y="3462108"/>
            <a:ext cx="285814" cy="395520"/>
            <a:chOff x="1500166" y="1643050"/>
            <a:chExt cx="928694" cy="1143008"/>
          </a:xfrm>
        </p:grpSpPr>
        <p:sp>
          <p:nvSpPr>
            <p:cNvPr id="16" name="Rounded Rectangle 15"/>
            <p:cNvSpPr/>
            <p:nvPr/>
          </p:nvSpPr>
          <p:spPr>
            <a:xfrm>
              <a:off x="1500166" y="1643050"/>
              <a:ext cx="928694" cy="1143008"/>
            </a:xfrm>
            <a:prstGeom prst="roundRect">
              <a:avLst>
                <a:gd name="adj" fmla="val 10267"/>
              </a:avLst>
            </a:prstGeom>
            <a:solidFill>
              <a:schemeClr val="accent1">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pic>
          <p:nvPicPr>
            <p:cNvPr id="17" name="Picture 2" descr="C:\Documents and Settings\jdhr.001A6BD0B1DD\Local Settings\Temporary Internet Files\Content.IE5\BJ8GWZAV\MCj04352420000[1].png"/>
            <p:cNvPicPr>
              <a:picLocks noChangeAspect="1" noChangeArrowheads="1"/>
            </p:cNvPicPr>
            <p:nvPr/>
          </p:nvPicPr>
          <p:blipFill>
            <a:blip r:embed="rId7" cstate="print"/>
            <a:srcRect/>
            <a:stretch>
              <a:fillRect/>
            </a:stretch>
          </p:blipFill>
          <p:spPr bwMode="auto">
            <a:xfrm>
              <a:off x="1693725" y="1714488"/>
              <a:ext cx="541576" cy="1071546"/>
            </a:xfrm>
            <a:prstGeom prst="rect">
              <a:avLst/>
            </a:prstGeom>
            <a:noFill/>
          </p:spPr>
        </p:pic>
        <p:sp>
          <p:nvSpPr>
            <p:cNvPr id="18" name="Rounded Rectangle 17"/>
            <p:cNvSpPr/>
            <p:nvPr/>
          </p:nvSpPr>
          <p:spPr>
            <a:xfrm>
              <a:off x="1571604" y="2571744"/>
              <a:ext cx="142876" cy="142876"/>
            </a:xfrm>
            <a:prstGeom prst="roundRect">
              <a:avLst>
                <a:gd name="adj" fmla="val 0"/>
              </a:avLst>
            </a:prstGeom>
            <a:solidFill>
              <a:srgbClr val="FF000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sp>
          <p:nvSpPr>
            <p:cNvPr id="19" name="Rounded Rectangle 18"/>
            <p:cNvSpPr/>
            <p:nvPr/>
          </p:nvSpPr>
          <p:spPr>
            <a:xfrm>
              <a:off x="1785918" y="2571744"/>
              <a:ext cx="142876" cy="142876"/>
            </a:xfrm>
            <a:prstGeom prst="roundRect">
              <a:avLst>
                <a:gd name="adj" fmla="val 0"/>
              </a:avLst>
            </a:prstGeom>
            <a:solidFill>
              <a:srgbClr val="0070C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grpSp>
      <p:grpSp>
        <p:nvGrpSpPr>
          <p:cNvPr id="10" name="Group 62"/>
          <p:cNvGrpSpPr/>
          <p:nvPr/>
        </p:nvGrpSpPr>
        <p:grpSpPr>
          <a:xfrm>
            <a:off x="2928926" y="2962042"/>
            <a:ext cx="285814" cy="395520"/>
            <a:chOff x="1500166" y="1643050"/>
            <a:chExt cx="928694" cy="1143008"/>
          </a:xfrm>
        </p:grpSpPr>
        <p:sp>
          <p:nvSpPr>
            <p:cNvPr id="21" name="Rounded Rectangle 20"/>
            <p:cNvSpPr/>
            <p:nvPr/>
          </p:nvSpPr>
          <p:spPr>
            <a:xfrm>
              <a:off x="1500166" y="1643050"/>
              <a:ext cx="928694" cy="1143008"/>
            </a:xfrm>
            <a:prstGeom prst="roundRect">
              <a:avLst>
                <a:gd name="adj" fmla="val 10267"/>
              </a:avLst>
            </a:prstGeom>
            <a:solidFill>
              <a:schemeClr val="accent1">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pic>
          <p:nvPicPr>
            <p:cNvPr id="22" name="Picture 2" descr="C:\Documents and Settings\jdhr.001A6BD0B1DD\Local Settings\Temporary Internet Files\Content.IE5\BJ8GWZAV\MCj04352420000[1].png"/>
            <p:cNvPicPr>
              <a:picLocks noChangeAspect="1" noChangeArrowheads="1"/>
            </p:cNvPicPr>
            <p:nvPr/>
          </p:nvPicPr>
          <p:blipFill>
            <a:blip r:embed="rId7" cstate="print"/>
            <a:srcRect/>
            <a:stretch>
              <a:fillRect/>
            </a:stretch>
          </p:blipFill>
          <p:spPr bwMode="auto">
            <a:xfrm>
              <a:off x="1693725" y="1714488"/>
              <a:ext cx="541576" cy="1071546"/>
            </a:xfrm>
            <a:prstGeom prst="rect">
              <a:avLst/>
            </a:prstGeom>
            <a:noFill/>
          </p:spPr>
        </p:pic>
        <p:sp>
          <p:nvSpPr>
            <p:cNvPr id="23" name="Rounded Rectangle 22"/>
            <p:cNvSpPr/>
            <p:nvPr/>
          </p:nvSpPr>
          <p:spPr>
            <a:xfrm>
              <a:off x="1571604" y="2571744"/>
              <a:ext cx="142876" cy="142876"/>
            </a:xfrm>
            <a:prstGeom prst="roundRect">
              <a:avLst>
                <a:gd name="adj" fmla="val 0"/>
              </a:avLst>
            </a:prstGeom>
            <a:solidFill>
              <a:srgbClr val="FF000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sp>
          <p:nvSpPr>
            <p:cNvPr id="24" name="Rounded Rectangle 23"/>
            <p:cNvSpPr/>
            <p:nvPr/>
          </p:nvSpPr>
          <p:spPr>
            <a:xfrm>
              <a:off x="1785918" y="2571744"/>
              <a:ext cx="142876" cy="142876"/>
            </a:xfrm>
            <a:prstGeom prst="roundRect">
              <a:avLst>
                <a:gd name="adj" fmla="val 0"/>
              </a:avLst>
            </a:prstGeom>
            <a:solidFill>
              <a:srgbClr val="0070C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grpSp>
      <p:grpSp>
        <p:nvGrpSpPr>
          <p:cNvPr id="15" name="Group 62"/>
          <p:cNvGrpSpPr/>
          <p:nvPr/>
        </p:nvGrpSpPr>
        <p:grpSpPr>
          <a:xfrm>
            <a:off x="3500430" y="3533546"/>
            <a:ext cx="285814" cy="395520"/>
            <a:chOff x="1500166" y="1643050"/>
            <a:chExt cx="928694" cy="1143008"/>
          </a:xfrm>
        </p:grpSpPr>
        <p:sp>
          <p:nvSpPr>
            <p:cNvPr id="26" name="Rounded Rectangle 25"/>
            <p:cNvSpPr/>
            <p:nvPr/>
          </p:nvSpPr>
          <p:spPr>
            <a:xfrm>
              <a:off x="1500166" y="1643050"/>
              <a:ext cx="928694" cy="1143008"/>
            </a:xfrm>
            <a:prstGeom prst="roundRect">
              <a:avLst>
                <a:gd name="adj" fmla="val 10267"/>
              </a:avLst>
            </a:prstGeom>
            <a:solidFill>
              <a:schemeClr val="accent1">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pic>
          <p:nvPicPr>
            <p:cNvPr id="27" name="Picture 2" descr="C:\Documents and Settings\jdhr.001A6BD0B1DD\Local Settings\Temporary Internet Files\Content.IE5\BJ8GWZAV\MCj04352420000[1].png"/>
            <p:cNvPicPr>
              <a:picLocks noChangeAspect="1" noChangeArrowheads="1"/>
            </p:cNvPicPr>
            <p:nvPr/>
          </p:nvPicPr>
          <p:blipFill>
            <a:blip r:embed="rId7" cstate="print"/>
            <a:srcRect/>
            <a:stretch>
              <a:fillRect/>
            </a:stretch>
          </p:blipFill>
          <p:spPr bwMode="auto">
            <a:xfrm>
              <a:off x="1693725" y="1714488"/>
              <a:ext cx="541576" cy="1071546"/>
            </a:xfrm>
            <a:prstGeom prst="rect">
              <a:avLst/>
            </a:prstGeom>
            <a:noFill/>
          </p:spPr>
        </p:pic>
        <p:sp>
          <p:nvSpPr>
            <p:cNvPr id="28" name="Rounded Rectangle 27"/>
            <p:cNvSpPr/>
            <p:nvPr/>
          </p:nvSpPr>
          <p:spPr>
            <a:xfrm>
              <a:off x="1571604" y="2571744"/>
              <a:ext cx="142876" cy="142876"/>
            </a:xfrm>
            <a:prstGeom prst="roundRect">
              <a:avLst>
                <a:gd name="adj" fmla="val 0"/>
              </a:avLst>
            </a:prstGeom>
            <a:solidFill>
              <a:srgbClr val="FF000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sp>
          <p:nvSpPr>
            <p:cNvPr id="29" name="Rounded Rectangle 28"/>
            <p:cNvSpPr/>
            <p:nvPr/>
          </p:nvSpPr>
          <p:spPr>
            <a:xfrm>
              <a:off x="1785918" y="2571744"/>
              <a:ext cx="142876" cy="142876"/>
            </a:xfrm>
            <a:prstGeom prst="roundRect">
              <a:avLst>
                <a:gd name="adj" fmla="val 0"/>
              </a:avLst>
            </a:prstGeom>
            <a:solidFill>
              <a:srgbClr val="0070C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grpSp>
      <p:grpSp>
        <p:nvGrpSpPr>
          <p:cNvPr id="20" name="Group 62"/>
          <p:cNvGrpSpPr/>
          <p:nvPr/>
        </p:nvGrpSpPr>
        <p:grpSpPr>
          <a:xfrm>
            <a:off x="3929058" y="3104918"/>
            <a:ext cx="285814" cy="395520"/>
            <a:chOff x="1500166" y="1643050"/>
            <a:chExt cx="928694" cy="1143008"/>
          </a:xfrm>
        </p:grpSpPr>
        <p:sp>
          <p:nvSpPr>
            <p:cNvPr id="31" name="Rounded Rectangle 30"/>
            <p:cNvSpPr/>
            <p:nvPr/>
          </p:nvSpPr>
          <p:spPr>
            <a:xfrm>
              <a:off x="1500166" y="1643050"/>
              <a:ext cx="928694" cy="1143008"/>
            </a:xfrm>
            <a:prstGeom prst="roundRect">
              <a:avLst>
                <a:gd name="adj" fmla="val 10267"/>
              </a:avLst>
            </a:prstGeom>
            <a:solidFill>
              <a:schemeClr val="accent1">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pic>
          <p:nvPicPr>
            <p:cNvPr id="32" name="Picture 2" descr="C:\Documents and Settings\jdhr.001A6BD0B1DD\Local Settings\Temporary Internet Files\Content.IE5\BJ8GWZAV\MCj04352420000[1].png"/>
            <p:cNvPicPr>
              <a:picLocks noChangeAspect="1" noChangeArrowheads="1"/>
            </p:cNvPicPr>
            <p:nvPr/>
          </p:nvPicPr>
          <p:blipFill>
            <a:blip r:embed="rId7" cstate="print"/>
            <a:srcRect/>
            <a:stretch>
              <a:fillRect/>
            </a:stretch>
          </p:blipFill>
          <p:spPr bwMode="auto">
            <a:xfrm>
              <a:off x="1693725" y="1714488"/>
              <a:ext cx="541576" cy="1071546"/>
            </a:xfrm>
            <a:prstGeom prst="rect">
              <a:avLst/>
            </a:prstGeom>
            <a:noFill/>
          </p:spPr>
        </p:pic>
        <p:sp>
          <p:nvSpPr>
            <p:cNvPr id="33" name="Rounded Rectangle 32"/>
            <p:cNvSpPr/>
            <p:nvPr/>
          </p:nvSpPr>
          <p:spPr>
            <a:xfrm>
              <a:off x="1571604" y="2571744"/>
              <a:ext cx="142876" cy="142876"/>
            </a:xfrm>
            <a:prstGeom prst="roundRect">
              <a:avLst>
                <a:gd name="adj" fmla="val 0"/>
              </a:avLst>
            </a:prstGeom>
            <a:solidFill>
              <a:srgbClr val="FF000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sp>
          <p:nvSpPr>
            <p:cNvPr id="34" name="Rounded Rectangle 33"/>
            <p:cNvSpPr/>
            <p:nvPr/>
          </p:nvSpPr>
          <p:spPr>
            <a:xfrm>
              <a:off x="1785918" y="2571744"/>
              <a:ext cx="142876" cy="142876"/>
            </a:xfrm>
            <a:prstGeom prst="roundRect">
              <a:avLst>
                <a:gd name="adj" fmla="val 0"/>
              </a:avLst>
            </a:prstGeom>
            <a:solidFill>
              <a:srgbClr val="0070C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grpSp>
      <p:grpSp>
        <p:nvGrpSpPr>
          <p:cNvPr id="25" name="Group 62"/>
          <p:cNvGrpSpPr/>
          <p:nvPr/>
        </p:nvGrpSpPr>
        <p:grpSpPr>
          <a:xfrm>
            <a:off x="1928794" y="3819298"/>
            <a:ext cx="285814" cy="395520"/>
            <a:chOff x="1500166" y="1643050"/>
            <a:chExt cx="928694" cy="1143008"/>
          </a:xfrm>
        </p:grpSpPr>
        <p:sp>
          <p:nvSpPr>
            <p:cNvPr id="36" name="Rounded Rectangle 35"/>
            <p:cNvSpPr/>
            <p:nvPr/>
          </p:nvSpPr>
          <p:spPr>
            <a:xfrm>
              <a:off x="1500166" y="1643050"/>
              <a:ext cx="928694" cy="1143008"/>
            </a:xfrm>
            <a:prstGeom prst="roundRect">
              <a:avLst>
                <a:gd name="adj" fmla="val 10267"/>
              </a:avLst>
            </a:prstGeom>
            <a:solidFill>
              <a:schemeClr val="accent1">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pic>
          <p:nvPicPr>
            <p:cNvPr id="37" name="Picture 2" descr="C:\Documents and Settings\jdhr.001A6BD0B1DD\Local Settings\Temporary Internet Files\Content.IE5\BJ8GWZAV\MCj04352420000[1].png"/>
            <p:cNvPicPr>
              <a:picLocks noChangeAspect="1" noChangeArrowheads="1"/>
            </p:cNvPicPr>
            <p:nvPr/>
          </p:nvPicPr>
          <p:blipFill>
            <a:blip r:embed="rId7" cstate="print"/>
            <a:srcRect/>
            <a:stretch>
              <a:fillRect/>
            </a:stretch>
          </p:blipFill>
          <p:spPr bwMode="auto">
            <a:xfrm>
              <a:off x="1693725" y="1714488"/>
              <a:ext cx="541576" cy="1071546"/>
            </a:xfrm>
            <a:prstGeom prst="rect">
              <a:avLst/>
            </a:prstGeom>
            <a:noFill/>
          </p:spPr>
        </p:pic>
        <p:sp>
          <p:nvSpPr>
            <p:cNvPr id="38" name="Rounded Rectangle 37"/>
            <p:cNvSpPr/>
            <p:nvPr/>
          </p:nvSpPr>
          <p:spPr>
            <a:xfrm>
              <a:off x="1571604" y="2571744"/>
              <a:ext cx="142876" cy="142876"/>
            </a:xfrm>
            <a:prstGeom prst="roundRect">
              <a:avLst>
                <a:gd name="adj" fmla="val 0"/>
              </a:avLst>
            </a:prstGeom>
            <a:solidFill>
              <a:srgbClr val="FF000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sp>
          <p:nvSpPr>
            <p:cNvPr id="39" name="Rounded Rectangle 38"/>
            <p:cNvSpPr/>
            <p:nvPr/>
          </p:nvSpPr>
          <p:spPr>
            <a:xfrm>
              <a:off x="1785918" y="2571744"/>
              <a:ext cx="142876" cy="142876"/>
            </a:xfrm>
            <a:prstGeom prst="roundRect">
              <a:avLst>
                <a:gd name="adj" fmla="val 0"/>
              </a:avLst>
            </a:prstGeom>
            <a:solidFill>
              <a:srgbClr val="0070C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grpSp>
      <p:cxnSp>
        <p:nvCxnSpPr>
          <p:cNvPr id="55" name="Straight Arrow Connector 54"/>
          <p:cNvCxnSpPr/>
          <p:nvPr/>
        </p:nvCxnSpPr>
        <p:spPr>
          <a:xfrm rot="5400000">
            <a:off x="678629" y="2964653"/>
            <a:ext cx="35719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rot="5400000">
            <a:off x="839883" y="3035297"/>
            <a:ext cx="50006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rot="5400000">
            <a:off x="947591" y="3106735"/>
            <a:ext cx="6429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3" name="Straight Arrow Connector 102"/>
          <p:cNvCxnSpPr/>
          <p:nvPr/>
        </p:nvCxnSpPr>
        <p:spPr>
          <a:xfrm rot="5400000">
            <a:off x="1572398" y="3285330"/>
            <a:ext cx="100013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6" name="Straight Arrow Connector 105"/>
          <p:cNvCxnSpPr/>
          <p:nvPr/>
        </p:nvCxnSpPr>
        <p:spPr>
          <a:xfrm rot="5400000">
            <a:off x="3072596" y="2856702"/>
            <a:ext cx="14287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9" name="Straight Arrow Connector 108"/>
          <p:cNvCxnSpPr/>
          <p:nvPr/>
        </p:nvCxnSpPr>
        <p:spPr>
          <a:xfrm rot="5400000">
            <a:off x="3286910" y="3142454"/>
            <a:ext cx="71438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1" name="Straight Arrow Connector 110"/>
          <p:cNvCxnSpPr/>
          <p:nvPr/>
        </p:nvCxnSpPr>
        <p:spPr>
          <a:xfrm rot="5400000">
            <a:off x="3929852" y="2928140"/>
            <a:ext cx="28575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4" name="Rectangle 113"/>
          <p:cNvSpPr/>
          <p:nvPr/>
        </p:nvSpPr>
        <p:spPr>
          <a:xfrm>
            <a:off x="428596" y="4643446"/>
            <a:ext cx="4071966" cy="1754326"/>
          </a:xfrm>
          <a:prstGeom prst="rect">
            <a:avLst/>
          </a:prstGeom>
        </p:spPr>
        <p:txBody>
          <a:bodyPr wrap="square">
            <a:spAutoFit/>
          </a:bodyPr>
          <a:lstStyle/>
          <a:p>
            <a:r>
              <a:rPr lang="da-DK" dirty="0" smtClean="0"/>
              <a:t>The Big Three:</a:t>
            </a:r>
            <a:br>
              <a:rPr lang="da-DK" dirty="0" smtClean="0"/>
            </a:br>
            <a:endParaRPr lang="da-DK" dirty="0" smtClean="0"/>
          </a:p>
          <a:p>
            <a:pPr>
              <a:buFont typeface="Arial" pitchFamily="34" charset="0"/>
              <a:buChar char="•"/>
            </a:pPr>
            <a:r>
              <a:rPr lang="da-DK" dirty="0" smtClean="0"/>
              <a:t> Increased work awareness</a:t>
            </a:r>
          </a:p>
          <a:p>
            <a:pPr>
              <a:buFont typeface="Arial" pitchFamily="34" charset="0"/>
              <a:buChar char="•"/>
            </a:pPr>
            <a:r>
              <a:rPr lang="da-DK" dirty="0" smtClean="0"/>
              <a:t> Increased inter-organizational communication/collaboration</a:t>
            </a:r>
          </a:p>
          <a:p>
            <a:pPr>
              <a:buFont typeface="Arial" pitchFamily="34" charset="0"/>
              <a:buChar char="•"/>
            </a:pPr>
            <a:r>
              <a:rPr lang="da-DK" dirty="0" smtClean="0"/>
              <a:t> Increased utilization of resources</a:t>
            </a:r>
          </a:p>
        </p:txBody>
      </p:sp>
      <p:cxnSp>
        <p:nvCxnSpPr>
          <p:cNvPr id="49" name="Straight Connector 48"/>
          <p:cNvCxnSpPr>
            <a:stCxn id="16" idx="3"/>
            <a:endCxn id="21" idx="1"/>
          </p:cNvCxnSpPr>
          <p:nvPr/>
        </p:nvCxnSpPr>
        <p:spPr>
          <a:xfrm flipV="1">
            <a:off x="1357352" y="3159802"/>
            <a:ext cx="1571574" cy="500066"/>
          </a:xfrm>
          <a:prstGeom prst="line">
            <a:avLst/>
          </a:prstGeom>
          <a:ln w="38100"/>
        </p:spPr>
        <p:style>
          <a:lnRef idx="1">
            <a:schemeClr val="dk1"/>
          </a:lnRef>
          <a:fillRef idx="0">
            <a:schemeClr val="dk1"/>
          </a:fillRef>
          <a:effectRef idx="0">
            <a:schemeClr val="dk1"/>
          </a:effectRef>
          <a:fontRef idx="minor">
            <a:schemeClr val="tx1"/>
          </a:fontRef>
        </p:style>
      </p:cxnSp>
      <p:sp>
        <p:nvSpPr>
          <p:cNvPr id="50" name="Up-Down Arrow 49"/>
          <p:cNvSpPr/>
          <p:nvPr/>
        </p:nvSpPr>
        <p:spPr>
          <a:xfrm rot="5400000">
            <a:off x="1651612" y="2348860"/>
            <a:ext cx="127442" cy="430334"/>
          </a:xfrm>
          <a:prstGeom prst="upDownArrow">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da-DK"/>
          </a:p>
        </p:txBody>
      </p:sp>
      <p:sp>
        <p:nvSpPr>
          <p:cNvPr id="53" name="Up-Down Arrow 52"/>
          <p:cNvSpPr/>
          <p:nvPr/>
        </p:nvSpPr>
        <p:spPr>
          <a:xfrm rot="5400000">
            <a:off x="2616025" y="1813075"/>
            <a:ext cx="127442" cy="644648"/>
          </a:xfrm>
          <a:prstGeom prst="upDownArrow">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da-DK"/>
          </a:p>
        </p:txBody>
      </p:sp>
      <p:sp>
        <p:nvSpPr>
          <p:cNvPr id="54" name="Up-Down Arrow 53"/>
          <p:cNvSpPr/>
          <p:nvPr/>
        </p:nvSpPr>
        <p:spPr>
          <a:xfrm rot="5400000">
            <a:off x="2508868" y="2348860"/>
            <a:ext cx="127442" cy="430334"/>
          </a:xfrm>
          <a:prstGeom prst="upDownArrow">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da-DK"/>
          </a:p>
        </p:txBody>
      </p:sp>
      <p:sp>
        <p:nvSpPr>
          <p:cNvPr id="57" name="Up-Down Arrow 56"/>
          <p:cNvSpPr/>
          <p:nvPr/>
        </p:nvSpPr>
        <p:spPr>
          <a:xfrm rot="5400000">
            <a:off x="3294686" y="2348860"/>
            <a:ext cx="127442" cy="430334"/>
          </a:xfrm>
          <a:prstGeom prst="upDownArrow">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da-DK"/>
          </a:p>
        </p:txBody>
      </p:sp>
      <p:sp>
        <p:nvSpPr>
          <p:cNvPr id="58" name="Up-Down Arrow 57"/>
          <p:cNvSpPr/>
          <p:nvPr/>
        </p:nvSpPr>
        <p:spPr>
          <a:xfrm rot="5400000">
            <a:off x="2365992" y="1563042"/>
            <a:ext cx="127442" cy="430334"/>
          </a:xfrm>
          <a:prstGeom prst="upDownArrow">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da-DK"/>
          </a:p>
        </p:txBody>
      </p:sp>
      <p:sp>
        <p:nvSpPr>
          <p:cNvPr id="60" name="Up-Down Arrow 59"/>
          <p:cNvSpPr/>
          <p:nvPr/>
        </p:nvSpPr>
        <p:spPr>
          <a:xfrm rot="3456030">
            <a:off x="2102983" y="1688431"/>
            <a:ext cx="127442" cy="651889"/>
          </a:xfrm>
          <a:prstGeom prst="upDownArrow">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da-DK"/>
          </a:p>
        </p:txBody>
      </p:sp>
      <p:sp>
        <p:nvSpPr>
          <p:cNvPr id="61" name="Up-Down Arrow 60"/>
          <p:cNvSpPr/>
          <p:nvPr/>
        </p:nvSpPr>
        <p:spPr>
          <a:xfrm rot="18471202">
            <a:off x="2745925" y="2117058"/>
            <a:ext cx="127442" cy="651889"/>
          </a:xfrm>
          <a:prstGeom prst="upDownArrow">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da-DK"/>
          </a:p>
        </p:txBody>
      </p:sp>
      <p:cxnSp>
        <p:nvCxnSpPr>
          <p:cNvPr id="62" name="Straight Connector 61"/>
          <p:cNvCxnSpPr>
            <a:stCxn id="16" idx="3"/>
            <a:endCxn id="26" idx="1"/>
          </p:cNvCxnSpPr>
          <p:nvPr/>
        </p:nvCxnSpPr>
        <p:spPr>
          <a:xfrm>
            <a:off x="1357352" y="3659868"/>
            <a:ext cx="2143078" cy="71438"/>
          </a:xfrm>
          <a:prstGeom prst="line">
            <a:avLst/>
          </a:prstGeom>
          <a:ln w="38100"/>
        </p:spPr>
        <p:style>
          <a:lnRef idx="1">
            <a:schemeClr val="dk1"/>
          </a:lnRef>
          <a:fillRef idx="0">
            <a:schemeClr val="dk1"/>
          </a:fillRef>
          <a:effectRef idx="0">
            <a:schemeClr val="dk1"/>
          </a:effectRef>
          <a:fontRef idx="minor">
            <a:schemeClr val="tx1"/>
          </a:fontRef>
        </p:style>
      </p:cxnSp>
      <p:cxnSp>
        <p:nvCxnSpPr>
          <p:cNvPr id="65" name="Straight Connector 64"/>
          <p:cNvCxnSpPr>
            <a:stCxn id="16" idx="3"/>
            <a:endCxn id="31" idx="1"/>
          </p:cNvCxnSpPr>
          <p:nvPr/>
        </p:nvCxnSpPr>
        <p:spPr>
          <a:xfrm flipV="1">
            <a:off x="1357352" y="3302678"/>
            <a:ext cx="2571706" cy="357190"/>
          </a:xfrm>
          <a:prstGeom prst="line">
            <a:avLst/>
          </a:prstGeom>
          <a:ln w="38100"/>
        </p:spPr>
        <p:style>
          <a:lnRef idx="1">
            <a:schemeClr val="dk1"/>
          </a:lnRef>
          <a:fillRef idx="0">
            <a:schemeClr val="dk1"/>
          </a:fillRef>
          <a:effectRef idx="0">
            <a:schemeClr val="dk1"/>
          </a:effectRef>
          <a:fontRef idx="minor">
            <a:schemeClr val="tx1"/>
          </a:fontRef>
        </p:style>
      </p:cxnSp>
      <p:cxnSp>
        <p:nvCxnSpPr>
          <p:cNvPr id="68" name="Straight Connector 67"/>
          <p:cNvCxnSpPr>
            <a:stCxn id="36" idx="3"/>
            <a:endCxn id="21" idx="1"/>
          </p:cNvCxnSpPr>
          <p:nvPr/>
        </p:nvCxnSpPr>
        <p:spPr>
          <a:xfrm flipV="1">
            <a:off x="2214608" y="3159802"/>
            <a:ext cx="714318" cy="857256"/>
          </a:xfrm>
          <a:prstGeom prst="line">
            <a:avLst/>
          </a:prstGeom>
          <a:ln w="38100"/>
        </p:spPr>
        <p:style>
          <a:lnRef idx="1">
            <a:schemeClr val="dk1"/>
          </a:lnRef>
          <a:fillRef idx="0">
            <a:schemeClr val="dk1"/>
          </a:fillRef>
          <a:effectRef idx="0">
            <a:schemeClr val="dk1"/>
          </a:effectRef>
          <a:fontRef idx="minor">
            <a:schemeClr val="tx1"/>
          </a:fontRef>
        </p:style>
      </p:cxnSp>
      <p:sp>
        <p:nvSpPr>
          <p:cNvPr id="63" name="Oval 62"/>
          <p:cNvSpPr/>
          <p:nvPr/>
        </p:nvSpPr>
        <p:spPr>
          <a:xfrm>
            <a:off x="4786314" y="1571612"/>
            <a:ext cx="3929090" cy="4572032"/>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da-DK"/>
          </a:p>
        </p:txBody>
      </p:sp>
      <p:sp>
        <p:nvSpPr>
          <p:cNvPr id="64" name="Oval 63"/>
          <p:cNvSpPr/>
          <p:nvPr/>
        </p:nvSpPr>
        <p:spPr>
          <a:xfrm>
            <a:off x="7215206" y="2857496"/>
            <a:ext cx="714380" cy="714380"/>
          </a:xfrm>
          <a:prstGeom prst="ellipse">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6" name="Oval 65"/>
          <p:cNvSpPr/>
          <p:nvPr/>
        </p:nvSpPr>
        <p:spPr>
          <a:xfrm>
            <a:off x="6786578" y="3214686"/>
            <a:ext cx="1285884" cy="1285884"/>
          </a:xfrm>
          <a:prstGeom prst="ellipse">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7" name="Oval 66"/>
          <p:cNvSpPr/>
          <p:nvPr/>
        </p:nvSpPr>
        <p:spPr>
          <a:xfrm>
            <a:off x="5572132" y="2928934"/>
            <a:ext cx="928694" cy="928694"/>
          </a:xfrm>
          <a:prstGeom prst="ellipse">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9" name="Oval 68"/>
          <p:cNvSpPr/>
          <p:nvPr/>
        </p:nvSpPr>
        <p:spPr>
          <a:xfrm>
            <a:off x="6357950" y="3857628"/>
            <a:ext cx="1285884" cy="1285884"/>
          </a:xfrm>
          <a:prstGeom prst="ellipse">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0" name="Oval 69"/>
          <p:cNvSpPr/>
          <p:nvPr/>
        </p:nvSpPr>
        <p:spPr>
          <a:xfrm>
            <a:off x="6215074" y="3071810"/>
            <a:ext cx="714380" cy="714380"/>
          </a:xfrm>
          <a:prstGeom prst="ellipse">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1" name="Oval 70"/>
          <p:cNvSpPr/>
          <p:nvPr/>
        </p:nvSpPr>
        <p:spPr>
          <a:xfrm>
            <a:off x="6643702" y="2857496"/>
            <a:ext cx="714380" cy="714380"/>
          </a:xfrm>
          <a:prstGeom prst="ellipse">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2" name="Oval 71"/>
          <p:cNvSpPr/>
          <p:nvPr/>
        </p:nvSpPr>
        <p:spPr>
          <a:xfrm>
            <a:off x="5857884" y="3429000"/>
            <a:ext cx="928694" cy="928694"/>
          </a:xfrm>
          <a:prstGeom prst="ellipse">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extLst/>
          </a:lstStyle>
          <a:p>
            <a:r>
              <a:rPr smtClean="0"/>
              <a:t>Approach</a:t>
            </a:r>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9550"/>
            <a:ext cx="8472518" cy="1295400"/>
          </a:xfrm>
        </p:spPr>
        <p:txBody>
          <a:bodyPr/>
          <a:lstStyle/>
          <a:p>
            <a:r>
              <a:rPr lang="da-DK" dirty="0" smtClean="0"/>
              <a:t>Interaction/Participatory Design Approach</a:t>
            </a:r>
            <a:endParaRPr lang="da-DK" dirty="0"/>
          </a:p>
        </p:txBody>
      </p:sp>
      <p:sp>
        <p:nvSpPr>
          <p:cNvPr id="4" name="Content Placeholder 3"/>
          <p:cNvSpPr>
            <a:spLocks noGrp="1"/>
          </p:cNvSpPr>
          <p:nvPr>
            <p:ph sz="half" idx="2"/>
          </p:nvPr>
        </p:nvSpPr>
        <p:spPr/>
        <p:txBody>
          <a:bodyPr>
            <a:normAutofit/>
          </a:bodyPr>
          <a:lstStyle/>
          <a:p>
            <a:r>
              <a:rPr lang="da-DK" dirty="0" smtClean="0"/>
              <a:t>Daemon Nodes. </a:t>
            </a:r>
            <a:endParaRPr lang="da-DK" dirty="0" smtClean="0"/>
          </a:p>
          <a:p>
            <a:r>
              <a:rPr lang="da-DK" dirty="0" smtClean="0"/>
              <a:t>Desktop </a:t>
            </a:r>
            <a:r>
              <a:rPr lang="da-DK" dirty="0" smtClean="0"/>
              <a:t>Screen. </a:t>
            </a:r>
          </a:p>
          <a:p>
            <a:r>
              <a:rPr lang="da-DK" dirty="0" smtClean="0"/>
              <a:t>Ambient View</a:t>
            </a:r>
            <a:r>
              <a:rPr lang="da-DK" dirty="0" smtClean="0"/>
              <a:t>. </a:t>
            </a:r>
          </a:p>
          <a:p>
            <a:r>
              <a:rPr lang="da-DK" dirty="0" smtClean="0"/>
              <a:t>Data View</a:t>
            </a:r>
            <a:r>
              <a:rPr lang="da-DK" dirty="0" smtClean="0"/>
              <a:t>.</a:t>
            </a:r>
          </a:p>
          <a:p>
            <a:r>
              <a:rPr lang="da-DK" dirty="0" smtClean="0"/>
              <a:t>Messaging Platform</a:t>
            </a:r>
            <a:endParaRPr lang="da-DK" dirty="0"/>
          </a:p>
        </p:txBody>
      </p:sp>
      <p:grpSp>
        <p:nvGrpSpPr>
          <p:cNvPr id="5" name="Group 4"/>
          <p:cNvGrpSpPr/>
          <p:nvPr/>
        </p:nvGrpSpPr>
        <p:grpSpPr>
          <a:xfrm>
            <a:off x="1071538" y="3500438"/>
            <a:ext cx="2286016" cy="357190"/>
            <a:chOff x="241478" y="564587"/>
            <a:chExt cx="3577361" cy="560880"/>
          </a:xfrm>
        </p:grpSpPr>
        <p:sp>
          <p:nvSpPr>
            <p:cNvPr id="6" name="Rounded Rectangle 5"/>
            <p:cNvSpPr/>
            <p:nvPr/>
          </p:nvSpPr>
          <p:spPr>
            <a:xfrm>
              <a:off x="241478" y="564587"/>
              <a:ext cx="3577361" cy="560880"/>
            </a:xfrm>
            <a:prstGeom prst="roundRect">
              <a:avLst/>
            </a:prstGeom>
          </p:spPr>
          <p:style>
            <a:lnRef idx="3">
              <a:schemeClr val="lt1"/>
            </a:lnRef>
            <a:fillRef idx="1">
              <a:schemeClr val="accent5"/>
            </a:fillRef>
            <a:effectRef idx="1">
              <a:schemeClr val="accent5"/>
            </a:effectRef>
            <a:fontRef idx="minor">
              <a:schemeClr val="lt1"/>
            </a:fontRef>
          </p:style>
        </p:sp>
        <p:sp>
          <p:nvSpPr>
            <p:cNvPr id="7" name="Rounded Rectangle 4"/>
            <p:cNvSpPr/>
            <p:nvPr/>
          </p:nvSpPr>
          <p:spPr>
            <a:xfrm>
              <a:off x="268858" y="591967"/>
              <a:ext cx="3522601" cy="506120"/>
            </a:xfrm>
            <a:prstGeom prst="rect">
              <a:avLst/>
            </a:prstGeom>
          </p:spPr>
          <p:style>
            <a:lnRef idx="3">
              <a:schemeClr val="lt1"/>
            </a:lnRef>
            <a:fillRef idx="1">
              <a:schemeClr val="accent5"/>
            </a:fillRef>
            <a:effectRef idx="1">
              <a:schemeClr val="accent5"/>
            </a:effectRef>
            <a:fontRef idx="minor">
              <a:schemeClr val="lt1"/>
            </a:fontRef>
          </p:style>
          <p:txBody>
            <a:bodyPr spcFirstLastPara="0" vert="horz" wrap="square" lIns="116935" tIns="0" rIns="116935" bIns="0" numCol="1" spcCol="1270" anchor="ctr" anchorCtr="0">
              <a:noAutofit/>
            </a:bodyPr>
            <a:lstStyle/>
            <a:p>
              <a:pPr lvl="0" algn="ctr" defTabSz="844550">
                <a:lnSpc>
                  <a:spcPct val="90000"/>
                </a:lnSpc>
                <a:spcBef>
                  <a:spcPct val="0"/>
                </a:spcBef>
                <a:spcAft>
                  <a:spcPct val="35000"/>
                </a:spcAft>
              </a:pPr>
              <a:r>
                <a:rPr lang="en-US" sz="1900" kern="1200" dirty="0" smtClean="0"/>
                <a:t>Scenarios</a:t>
              </a:r>
              <a:endParaRPr lang="en-US" sz="1900" kern="1200" dirty="0"/>
            </a:p>
          </p:txBody>
        </p:sp>
      </p:grpSp>
      <p:grpSp>
        <p:nvGrpSpPr>
          <p:cNvPr id="8" name="Group 7"/>
          <p:cNvGrpSpPr/>
          <p:nvPr/>
        </p:nvGrpSpPr>
        <p:grpSpPr>
          <a:xfrm>
            <a:off x="1071538" y="2643182"/>
            <a:ext cx="2286016" cy="357190"/>
            <a:chOff x="241478" y="564587"/>
            <a:chExt cx="3577361" cy="560880"/>
          </a:xfrm>
        </p:grpSpPr>
        <p:sp>
          <p:nvSpPr>
            <p:cNvPr id="9" name="Rounded Rectangle 8"/>
            <p:cNvSpPr/>
            <p:nvPr/>
          </p:nvSpPr>
          <p:spPr>
            <a:xfrm>
              <a:off x="241478" y="564587"/>
              <a:ext cx="3577361" cy="560880"/>
            </a:xfrm>
            <a:prstGeom prst="roundRect">
              <a:avLst/>
            </a:prstGeom>
          </p:spPr>
          <p:style>
            <a:lnRef idx="3">
              <a:schemeClr val="lt1"/>
            </a:lnRef>
            <a:fillRef idx="1">
              <a:schemeClr val="accent5"/>
            </a:fillRef>
            <a:effectRef idx="1">
              <a:schemeClr val="accent5"/>
            </a:effectRef>
            <a:fontRef idx="minor">
              <a:schemeClr val="lt1"/>
            </a:fontRef>
          </p:style>
        </p:sp>
        <p:sp>
          <p:nvSpPr>
            <p:cNvPr id="10" name="Rounded Rectangle 4"/>
            <p:cNvSpPr/>
            <p:nvPr/>
          </p:nvSpPr>
          <p:spPr>
            <a:xfrm>
              <a:off x="268858" y="591967"/>
              <a:ext cx="3522601" cy="506120"/>
            </a:xfrm>
            <a:prstGeom prst="rect">
              <a:avLst/>
            </a:prstGeom>
          </p:spPr>
          <p:style>
            <a:lnRef idx="3">
              <a:schemeClr val="lt1"/>
            </a:lnRef>
            <a:fillRef idx="1">
              <a:schemeClr val="accent5"/>
            </a:fillRef>
            <a:effectRef idx="1">
              <a:schemeClr val="accent5"/>
            </a:effectRef>
            <a:fontRef idx="minor">
              <a:schemeClr val="lt1"/>
            </a:fontRef>
          </p:style>
          <p:txBody>
            <a:bodyPr spcFirstLastPara="0" vert="horz" wrap="square" lIns="116935" tIns="0" rIns="116935" bIns="0" numCol="1" spcCol="1270" anchor="ctr" anchorCtr="0">
              <a:noAutofit/>
            </a:bodyPr>
            <a:lstStyle/>
            <a:p>
              <a:pPr lvl="0" algn="ctr" defTabSz="844550">
                <a:lnSpc>
                  <a:spcPct val="90000"/>
                </a:lnSpc>
                <a:spcBef>
                  <a:spcPct val="0"/>
                </a:spcBef>
                <a:spcAft>
                  <a:spcPct val="35000"/>
                </a:spcAft>
              </a:pPr>
              <a:r>
                <a:rPr lang="en-US" sz="1900" kern="1200" dirty="0" smtClean="0"/>
                <a:t>Personas/Situations</a:t>
              </a:r>
              <a:endParaRPr lang="en-US" sz="1900" kern="1200" dirty="0"/>
            </a:p>
          </p:txBody>
        </p:sp>
      </p:grpSp>
      <p:grpSp>
        <p:nvGrpSpPr>
          <p:cNvPr id="11" name="Group 10"/>
          <p:cNvGrpSpPr/>
          <p:nvPr/>
        </p:nvGrpSpPr>
        <p:grpSpPr>
          <a:xfrm>
            <a:off x="1071538" y="4357694"/>
            <a:ext cx="2286016" cy="357190"/>
            <a:chOff x="241478" y="564587"/>
            <a:chExt cx="3577361" cy="560880"/>
          </a:xfrm>
        </p:grpSpPr>
        <p:sp>
          <p:nvSpPr>
            <p:cNvPr id="12" name="Rounded Rectangle 11"/>
            <p:cNvSpPr/>
            <p:nvPr/>
          </p:nvSpPr>
          <p:spPr>
            <a:xfrm>
              <a:off x="241478" y="564587"/>
              <a:ext cx="3577361" cy="560880"/>
            </a:xfrm>
            <a:prstGeom prst="roundRect">
              <a:avLst/>
            </a:prstGeom>
          </p:spPr>
          <p:style>
            <a:lnRef idx="3">
              <a:schemeClr val="lt1">
                <a:hueOff val="0"/>
                <a:satOff val="0"/>
                <a:lumOff val="0"/>
                <a:alphaOff val="0"/>
              </a:schemeClr>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sp>
        <p:sp>
          <p:nvSpPr>
            <p:cNvPr id="13" name="Rounded Rectangle 4"/>
            <p:cNvSpPr/>
            <p:nvPr/>
          </p:nvSpPr>
          <p:spPr>
            <a:xfrm>
              <a:off x="268857" y="591968"/>
              <a:ext cx="3522601" cy="5061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6935" tIns="0" rIns="116935" bIns="0" numCol="1" spcCol="1270" anchor="ctr" anchorCtr="0">
              <a:noAutofit/>
            </a:bodyPr>
            <a:lstStyle/>
            <a:p>
              <a:pPr lvl="0" algn="ctr" defTabSz="844550">
                <a:lnSpc>
                  <a:spcPct val="90000"/>
                </a:lnSpc>
                <a:spcBef>
                  <a:spcPct val="0"/>
                </a:spcBef>
                <a:spcAft>
                  <a:spcPct val="35000"/>
                </a:spcAft>
              </a:pPr>
              <a:r>
                <a:rPr lang="en-US" sz="1900" kern="1200" dirty="0" smtClean="0"/>
                <a:t>Features</a:t>
              </a:r>
              <a:endParaRPr lang="en-US" sz="1900" kern="1200" dirty="0"/>
            </a:p>
          </p:txBody>
        </p:sp>
      </p:grpSp>
      <p:grpSp>
        <p:nvGrpSpPr>
          <p:cNvPr id="14" name="Group 13"/>
          <p:cNvGrpSpPr/>
          <p:nvPr/>
        </p:nvGrpSpPr>
        <p:grpSpPr>
          <a:xfrm>
            <a:off x="1071538" y="5214950"/>
            <a:ext cx="2286016" cy="357190"/>
            <a:chOff x="241478" y="564587"/>
            <a:chExt cx="3577361" cy="560880"/>
          </a:xfrm>
        </p:grpSpPr>
        <p:sp>
          <p:nvSpPr>
            <p:cNvPr id="15" name="Rounded Rectangle 14"/>
            <p:cNvSpPr/>
            <p:nvPr/>
          </p:nvSpPr>
          <p:spPr>
            <a:xfrm>
              <a:off x="241478" y="564587"/>
              <a:ext cx="3577361" cy="560880"/>
            </a:xfrm>
            <a:prstGeom prst="roundRect">
              <a:avLst/>
            </a:prstGeom>
          </p:spPr>
          <p:style>
            <a:lnRef idx="3">
              <a:schemeClr val="lt1"/>
            </a:lnRef>
            <a:fillRef idx="1">
              <a:schemeClr val="accent5"/>
            </a:fillRef>
            <a:effectRef idx="1">
              <a:schemeClr val="accent5"/>
            </a:effectRef>
            <a:fontRef idx="minor">
              <a:schemeClr val="lt1"/>
            </a:fontRef>
          </p:style>
        </p:sp>
        <p:sp>
          <p:nvSpPr>
            <p:cNvPr id="16" name="Rounded Rectangle 4"/>
            <p:cNvSpPr/>
            <p:nvPr/>
          </p:nvSpPr>
          <p:spPr>
            <a:xfrm>
              <a:off x="268858" y="591967"/>
              <a:ext cx="3522601" cy="506120"/>
            </a:xfrm>
            <a:prstGeom prst="rect">
              <a:avLst/>
            </a:prstGeom>
          </p:spPr>
          <p:style>
            <a:lnRef idx="3">
              <a:schemeClr val="lt1"/>
            </a:lnRef>
            <a:fillRef idx="1">
              <a:schemeClr val="accent5"/>
            </a:fillRef>
            <a:effectRef idx="1">
              <a:schemeClr val="accent5"/>
            </a:effectRef>
            <a:fontRef idx="minor">
              <a:schemeClr val="lt1"/>
            </a:fontRef>
          </p:style>
          <p:txBody>
            <a:bodyPr spcFirstLastPara="0" vert="horz" wrap="square" lIns="116935" tIns="0" rIns="116935" bIns="0" numCol="1" spcCol="1270" anchor="ctr" anchorCtr="0">
              <a:noAutofit/>
            </a:bodyPr>
            <a:lstStyle/>
            <a:p>
              <a:pPr lvl="0" algn="ctr" defTabSz="844550">
                <a:lnSpc>
                  <a:spcPct val="90000"/>
                </a:lnSpc>
                <a:spcBef>
                  <a:spcPct val="0"/>
                </a:spcBef>
                <a:spcAft>
                  <a:spcPct val="35000"/>
                </a:spcAft>
              </a:pPr>
              <a:r>
                <a:rPr lang="en-US" sz="1900" kern="1200" dirty="0" smtClean="0"/>
                <a:t>Iterative Design</a:t>
              </a:r>
              <a:endParaRPr lang="en-US" sz="1900" kern="1200" dirty="0"/>
            </a:p>
          </p:txBody>
        </p:sp>
      </p:grpSp>
      <p:sp>
        <p:nvSpPr>
          <p:cNvPr id="17" name="Down Arrow 16"/>
          <p:cNvSpPr/>
          <p:nvPr/>
        </p:nvSpPr>
        <p:spPr>
          <a:xfrm>
            <a:off x="2055795" y="3247022"/>
            <a:ext cx="317502" cy="18197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a-DK"/>
          </a:p>
        </p:txBody>
      </p:sp>
      <p:sp>
        <p:nvSpPr>
          <p:cNvPr id="18" name="Down Arrow 17"/>
          <p:cNvSpPr/>
          <p:nvPr/>
        </p:nvSpPr>
        <p:spPr>
          <a:xfrm>
            <a:off x="2055795" y="4143380"/>
            <a:ext cx="317502" cy="18197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a-DK"/>
          </a:p>
        </p:txBody>
      </p:sp>
      <p:sp>
        <p:nvSpPr>
          <p:cNvPr id="19" name="Down Arrow 18"/>
          <p:cNvSpPr/>
          <p:nvPr/>
        </p:nvSpPr>
        <p:spPr>
          <a:xfrm>
            <a:off x="2055795" y="5000636"/>
            <a:ext cx="317502" cy="18197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a-DK"/>
          </a:p>
        </p:txBody>
      </p:sp>
      <p:grpSp>
        <p:nvGrpSpPr>
          <p:cNvPr id="20" name="Group 19"/>
          <p:cNvGrpSpPr/>
          <p:nvPr/>
        </p:nvGrpSpPr>
        <p:grpSpPr>
          <a:xfrm>
            <a:off x="1071538" y="1785926"/>
            <a:ext cx="2286016" cy="357190"/>
            <a:chOff x="241478" y="564587"/>
            <a:chExt cx="3577361" cy="560880"/>
          </a:xfrm>
        </p:grpSpPr>
        <p:sp>
          <p:nvSpPr>
            <p:cNvPr id="21" name="Rounded Rectangle 20"/>
            <p:cNvSpPr/>
            <p:nvPr/>
          </p:nvSpPr>
          <p:spPr>
            <a:xfrm>
              <a:off x="241478" y="564587"/>
              <a:ext cx="3577361" cy="560880"/>
            </a:xfrm>
            <a:prstGeom prst="roundRect">
              <a:avLst/>
            </a:prstGeom>
          </p:spPr>
          <p:style>
            <a:lnRef idx="3">
              <a:schemeClr val="lt1"/>
            </a:lnRef>
            <a:fillRef idx="1">
              <a:schemeClr val="accent5"/>
            </a:fillRef>
            <a:effectRef idx="1">
              <a:schemeClr val="accent5"/>
            </a:effectRef>
            <a:fontRef idx="minor">
              <a:schemeClr val="lt1"/>
            </a:fontRef>
          </p:style>
        </p:sp>
        <p:sp>
          <p:nvSpPr>
            <p:cNvPr id="22" name="Rounded Rectangle 4"/>
            <p:cNvSpPr/>
            <p:nvPr/>
          </p:nvSpPr>
          <p:spPr>
            <a:xfrm>
              <a:off x="268858" y="591967"/>
              <a:ext cx="3522601" cy="506120"/>
            </a:xfrm>
            <a:prstGeom prst="rect">
              <a:avLst/>
            </a:prstGeom>
          </p:spPr>
          <p:style>
            <a:lnRef idx="3">
              <a:schemeClr val="lt1"/>
            </a:lnRef>
            <a:fillRef idx="1">
              <a:schemeClr val="accent5"/>
            </a:fillRef>
            <a:effectRef idx="1">
              <a:schemeClr val="accent5"/>
            </a:effectRef>
            <a:fontRef idx="minor">
              <a:schemeClr val="lt1"/>
            </a:fontRef>
          </p:style>
          <p:txBody>
            <a:bodyPr spcFirstLastPara="0" vert="horz" wrap="square" lIns="116935" tIns="0" rIns="116935" bIns="0" numCol="1" spcCol="1270" anchor="ctr" anchorCtr="0">
              <a:noAutofit/>
            </a:bodyPr>
            <a:lstStyle/>
            <a:p>
              <a:pPr lvl="0" algn="ctr" defTabSz="844550">
                <a:lnSpc>
                  <a:spcPct val="90000"/>
                </a:lnSpc>
                <a:spcBef>
                  <a:spcPct val="0"/>
                </a:spcBef>
                <a:spcAft>
                  <a:spcPct val="35000"/>
                </a:spcAft>
              </a:pPr>
              <a:r>
                <a:rPr lang="en-US" sz="1900" dirty="0" smtClean="0"/>
                <a:t>Fieldwork</a:t>
              </a:r>
              <a:endParaRPr lang="en-US" sz="1900" kern="1200" dirty="0"/>
            </a:p>
          </p:txBody>
        </p:sp>
      </p:grpSp>
      <p:sp>
        <p:nvSpPr>
          <p:cNvPr id="23" name="Down Arrow 22"/>
          <p:cNvSpPr/>
          <p:nvPr/>
        </p:nvSpPr>
        <p:spPr>
          <a:xfrm>
            <a:off x="2055795" y="2389766"/>
            <a:ext cx="317502" cy="18197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a-DK"/>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00562" y="1571612"/>
            <a:ext cx="214314" cy="45720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le 1"/>
          <p:cNvSpPr>
            <a:spLocks noGrp="1"/>
          </p:cNvSpPr>
          <p:nvPr>
            <p:ph type="title"/>
          </p:nvPr>
        </p:nvSpPr>
        <p:spPr/>
        <p:txBody>
          <a:bodyPr/>
          <a:lstStyle/>
          <a:p>
            <a:r>
              <a:rPr lang="da-DK" dirty="0" smtClean="0"/>
              <a:t>Iterative Design</a:t>
            </a:r>
            <a:endParaRPr lang="da-DK" dirty="0"/>
          </a:p>
        </p:txBody>
      </p:sp>
      <p:sp>
        <p:nvSpPr>
          <p:cNvPr id="4" name="Content Placeholder 3"/>
          <p:cNvSpPr>
            <a:spLocks noGrp="1"/>
          </p:cNvSpPr>
          <p:nvPr>
            <p:ph sz="half" idx="2"/>
          </p:nvPr>
        </p:nvSpPr>
        <p:spPr>
          <a:xfrm>
            <a:off x="6929454" y="4429132"/>
            <a:ext cx="1907366" cy="1714512"/>
          </a:xfrm>
        </p:spPr>
        <p:txBody>
          <a:bodyPr>
            <a:normAutofit/>
          </a:bodyPr>
          <a:lstStyle/>
          <a:p>
            <a:r>
              <a:rPr lang="da-DK" sz="2400" dirty="0" smtClean="0"/>
              <a:t>Slides</a:t>
            </a:r>
          </a:p>
          <a:p>
            <a:r>
              <a:rPr lang="da-DK" sz="2400" dirty="0" smtClean="0"/>
              <a:t>Paper</a:t>
            </a:r>
          </a:p>
          <a:p>
            <a:r>
              <a:rPr lang="da-DK" sz="2400" dirty="0" smtClean="0"/>
              <a:t>Software</a:t>
            </a:r>
            <a:endParaRPr lang="da-DK" sz="2400" dirty="0"/>
          </a:p>
        </p:txBody>
      </p:sp>
      <p:graphicFrame>
        <p:nvGraphicFramePr>
          <p:cNvPr id="5" name="Content Placeholder 4"/>
          <p:cNvGraphicFramePr>
            <a:graphicFrameLocks noGrp="1"/>
          </p:cNvGraphicFramePr>
          <p:nvPr>
            <p:ph sz="half" idx="1"/>
          </p:nvPr>
        </p:nvGraphicFramePr>
        <p:xfrm>
          <a:off x="5429256" y="1571612"/>
          <a:ext cx="2286016" cy="20002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Content Placeholder 4"/>
          <p:cNvGraphicFramePr>
            <a:graphicFrameLocks/>
          </p:cNvGraphicFramePr>
          <p:nvPr/>
        </p:nvGraphicFramePr>
        <p:xfrm>
          <a:off x="1571604" y="1964521"/>
          <a:ext cx="1285884" cy="121444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9" name="Content Placeholder 4"/>
          <p:cNvGraphicFramePr>
            <a:graphicFrameLocks/>
          </p:cNvGraphicFramePr>
          <p:nvPr/>
        </p:nvGraphicFramePr>
        <p:xfrm>
          <a:off x="3286116" y="1750207"/>
          <a:ext cx="1785950" cy="1643074"/>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pic>
        <p:nvPicPr>
          <p:cNvPr id="10" name="Picture 9" descr="Picture 072.jpg"/>
          <p:cNvPicPr>
            <a:picLocks noChangeAspect="1"/>
          </p:cNvPicPr>
          <p:nvPr/>
        </p:nvPicPr>
        <p:blipFill>
          <a:blip r:embed="rId15" cstate="print"/>
          <a:stretch>
            <a:fillRect/>
          </a:stretch>
        </p:blipFill>
        <p:spPr>
          <a:xfrm>
            <a:off x="2643175" y="3857628"/>
            <a:ext cx="1928826" cy="2571768"/>
          </a:xfrm>
          <a:prstGeom prst="rect">
            <a:avLst/>
          </a:prstGeom>
        </p:spPr>
      </p:pic>
      <p:pic>
        <p:nvPicPr>
          <p:cNvPr id="11" name="Picture 10" descr="Picture 033.jpg"/>
          <p:cNvPicPr>
            <a:picLocks noChangeAspect="1"/>
          </p:cNvPicPr>
          <p:nvPr/>
        </p:nvPicPr>
        <p:blipFill>
          <a:blip r:embed="rId16" cstate="print"/>
          <a:stretch>
            <a:fillRect/>
          </a:stretch>
        </p:blipFill>
        <p:spPr>
          <a:xfrm>
            <a:off x="642910" y="3857628"/>
            <a:ext cx="1928790" cy="2571720"/>
          </a:xfrm>
          <a:prstGeom prst="rect">
            <a:avLst/>
          </a:prstGeom>
        </p:spPr>
      </p:pic>
      <p:pic>
        <p:nvPicPr>
          <p:cNvPr id="12" name="Picture 11" descr="Picture 042.jpg"/>
          <p:cNvPicPr>
            <a:picLocks noChangeAspect="1"/>
          </p:cNvPicPr>
          <p:nvPr/>
        </p:nvPicPr>
        <p:blipFill>
          <a:blip r:embed="rId17" cstate="print"/>
          <a:stretch>
            <a:fillRect/>
          </a:stretch>
        </p:blipFill>
        <p:spPr>
          <a:xfrm>
            <a:off x="4643437" y="3857628"/>
            <a:ext cx="1928827" cy="2571768"/>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SKETCHES</a:t>
            </a:r>
            <a:endParaRPr lang="da-DK" dirty="0"/>
          </a:p>
        </p:txBody>
      </p:sp>
      <p:sp>
        <p:nvSpPr>
          <p:cNvPr id="3" name="Text Placeholder 2"/>
          <p:cNvSpPr>
            <a:spLocks noGrp="1"/>
          </p:cNvSpPr>
          <p:nvPr>
            <p:ph type="body" idx="1"/>
          </p:nvPr>
        </p:nvSpPr>
        <p:spPr/>
        <p:txBody>
          <a:bodyPr/>
          <a:lstStyle/>
          <a:p>
            <a:endParaRPr lang="da-DK"/>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da-DK" dirty="0" smtClean="0"/>
              <a:t>Public Screen</a:t>
            </a:r>
            <a:endParaRPr lang="da-DK" dirty="0"/>
          </a:p>
        </p:txBody>
      </p:sp>
      <p:sp>
        <p:nvSpPr>
          <p:cNvPr id="8" name="Rectangle 7"/>
          <p:cNvSpPr/>
          <p:nvPr/>
        </p:nvSpPr>
        <p:spPr>
          <a:xfrm>
            <a:off x="4502458" y="1571612"/>
            <a:ext cx="212417" cy="46434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Rounded Rectangle 8"/>
          <p:cNvSpPr/>
          <p:nvPr/>
        </p:nvSpPr>
        <p:spPr>
          <a:xfrm>
            <a:off x="2714612" y="1285860"/>
            <a:ext cx="6000792" cy="5143536"/>
          </a:xfrm>
          <a:prstGeom prst="roundRect">
            <a:avLst>
              <a:gd name="adj" fmla="val 2770"/>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da-DK"/>
          </a:p>
        </p:txBody>
      </p:sp>
      <p:grpSp>
        <p:nvGrpSpPr>
          <p:cNvPr id="2" name="Group 12"/>
          <p:cNvGrpSpPr/>
          <p:nvPr/>
        </p:nvGrpSpPr>
        <p:grpSpPr>
          <a:xfrm>
            <a:off x="7037468" y="1357298"/>
            <a:ext cx="1600210" cy="444684"/>
            <a:chOff x="3602825" y="5500702"/>
            <a:chExt cx="2152664" cy="723904"/>
          </a:xfrm>
        </p:grpSpPr>
        <p:sp>
          <p:nvSpPr>
            <p:cNvPr id="10" name="Rounded Rectangle 9"/>
            <p:cNvSpPr/>
            <p:nvPr/>
          </p:nvSpPr>
          <p:spPr>
            <a:xfrm>
              <a:off x="3602825" y="5500702"/>
              <a:ext cx="2152664" cy="723904"/>
            </a:xfrm>
            <a:prstGeom prst="roundRect">
              <a:avLst>
                <a:gd name="adj" fmla="val 15194"/>
              </a:avLst>
            </a:prstGeom>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da-DK"/>
            </a:p>
          </p:txBody>
        </p:sp>
        <p:pic>
          <p:nvPicPr>
            <p:cNvPr id="7175" name="Picture 7" descr="C:\Documents and Settings\jdhr.001A6BD0B1DD\Local Settings\Temporary Internet Files\Content.IE5\EIGUIYRC\MCj03226450000[1].wmf"/>
            <p:cNvPicPr>
              <a:picLocks noChangeAspect="1" noChangeArrowheads="1"/>
            </p:cNvPicPr>
            <p:nvPr/>
          </p:nvPicPr>
          <p:blipFill>
            <a:blip r:embed="rId3"/>
            <a:srcRect/>
            <a:stretch>
              <a:fillRect/>
            </a:stretch>
          </p:blipFill>
          <p:spPr bwMode="auto">
            <a:xfrm>
              <a:off x="4857752" y="5652054"/>
              <a:ext cx="686564" cy="491590"/>
            </a:xfrm>
            <a:prstGeom prst="rect">
              <a:avLst/>
            </a:prstGeom>
            <a:noFill/>
          </p:spPr>
        </p:pic>
        <p:pic>
          <p:nvPicPr>
            <p:cNvPr id="7177" name="Picture 9" descr="C:\Documents and Settings\jdhr.001A6BD0B1DD\Local Settings\Temporary Internet Files\Content.IE5\MPS28DYQ\MCj03526150000[1].wmf"/>
            <p:cNvPicPr>
              <a:picLocks noChangeAspect="1" noChangeArrowheads="1"/>
            </p:cNvPicPr>
            <p:nvPr/>
          </p:nvPicPr>
          <p:blipFill>
            <a:blip r:embed="rId4">
              <a:duotone>
                <a:prstClr val="black"/>
                <a:schemeClr val="accent1">
                  <a:tint val="45000"/>
                  <a:satMod val="400000"/>
                </a:schemeClr>
              </a:duotone>
            </a:blip>
            <a:srcRect/>
            <a:stretch>
              <a:fillRect/>
            </a:stretch>
          </p:blipFill>
          <p:spPr bwMode="auto">
            <a:xfrm>
              <a:off x="4071934" y="5572140"/>
              <a:ext cx="285752" cy="608310"/>
            </a:xfrm>
            <a:prstGeom prst="rect">
              <a:avLst/>
            </a:prstGeom>
            <a:noFill/>
          </p:spPr>
        </p:pic>
      </p:grpSp>
      <p:sp>
        <p:nvSpPr>
          <p:cNvPr id="15" name="Rounded Rectangle 14"/>
          <p:cNvSpPr/>
          <p:nvPr/>
        </p:nvSpPr>
        <p:spPr>
          <a:xfrm>
            <a:off x="2784152" y="5847686"/>
            <a:ext cx="5788375" cy="438833"/>
          </a:xfrm>
          <a:prstGeom prst="roundRect">
            <a:avLst>
              <a:gd name="adj" fmla="val 15360"/>
            </a:avLst>
          </a:prstGeom>
          <a:solidFill>
            <a:schemeClr val="tx1"/>
          </a:solidFill>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da-DK"/>
          </a:p>
        </p:txBody>
      </p:sp>
      <p:pic>
        <p:nvPicPr>
          <p:cNvPr id="24584" name="Picture 8"/>
          <p:cNvPicPr>
            <a:picLocks noChangeAspect="1" noChangeArrowheads="1"/>
          </p:cNvPicPr>
          <p:nvPr/>
        </p:nvPicPr>
        <p:blipFill>
          <a:blip r:embed="rId5"/>
          <a:srcRect/>
          <a:stretch>
            <a:fillRect/>
          </a:stretch>
        </p:blipFill>
        <p:spPr bwMode="auto">
          <a:xfrm>
            <a:off x="2857488" y="5893611"/>
            <a:ext cx="884992" cy="383137"/>
          </a:xfrm>
          <a:prstGeom prst="rect">
            <a:avLst/>
          </a:prstGeom>
          <a:noFill/>
          <a:ln w="9525">
            <a:noFill/>
            <a:miter lim="800000"/>
            <a:headEnd/>
            <a:tailEnd/>
          </a:ln>
          <a:effectLst/>
        </p:spPr>
      </p:pic>
      <p:pic>
        <p:nvPicPr>
          <p:cNvPr id="19" name="Picture 9"/>
          <p:cNvPicPr>
            <a:picLocks noChangeAspect="1" noChangeArrowheads="1"/>
          </p:cNvPicPr>
          <p:nvPr/>
        </p:nvPicPr>
        <p:blipFill>
          <a:blip r:embed="rId5"/>
          <a:srcRect/>
          <a:stretch>
            <a:fillRect/>
          </a:stretch>
        </p:blipFill>
        <p:spPr bwMode="auto">
          <a:xfrm>
            <a:off x="4622837" y="5893611"/>
            <a:ext cx="884992" cy="383137"/>
          </a:xfrm>
          <a:prstGeom prst="rect">
            <a:avLst/>
          </a:prstGeom>
          <a:noFill/>
          <a:ln w="9525">
            <a:noFill/>
            <a:miter lim="800000"/>
            <a:headEnd/>
            <a:tailEnd/>
          </a:ln>
          <a:effectLst/>
        </p:spPr>
      </p:pic>
      <p:pic>
        <p:nvPicPr>
          <p:cNvPr id="20" name="Picture 9"/>
          <p:cNvPicPr>
            <a:picLocks noChangeAspect="1" noChangeArrowheads="1"/>
          </p:cNvPicPr>
          <p:nvPr/>
        </p:nvPicPr>
        <p:blipFill>
          <a:blip r:embed="rId5">
            <a:grayscl/>
          </a:blip>
          <a:srcRect/>
          <a:stretch>
            <a:fillRect/>
          </a:stretch>
        </p:blipFill>
        <p:spPr bwMode="auto">
          <a:xfrm>
            <a:off x="5508189" y="5893611"/>
            <a:ext cx="884992" cy="383137"/>
          </a:xfrm>
          <a:prstGeom prst="rect">
            <a:avLst/>
          </a:prstGeom>
          <a:noFill/>
          <a:ln w="9525">
            <a:noFill/>
            <a:miter lim="800000"/>
            <a:headEnd/>
            <a:tailEnd/>
          </a:ln>
          <a:effectLst/>
        </p:spPr>
      </p:pic>
      <p:pic>
        <p:nvPicPr>
          <p:cNvPr id="22" name="Picture 8"/>
          <p:cNvPicPr>
            <a:picLocks noChangeAspect="1" noChangeArrowheads="1"/>
          </p:cNvPicPr>
          <p:nvPr/>
        </p:nvPicPr>
        <p:blipFill>
          <a:blip r:embed="rId5"/>
          <a:srcRect/>
          <a:stretch>
            <a:fillRect/>
          </a:stretch>
        </p:blipFill>
        <p:spPr bwMode="auto">
          <a:xfrm>
            <a:off x="3743456" y="5893611"/>
            <a:ext cx="884992" cy="383137"/>
          </a:xfrm>
          <a:prstGeom prst="rect">
            <a:avLst/>
          </a:prstGeom>
          <a:noFill/>
          <a:ln w="9525">
            <a:noFill/>
            <a:miter lim="800000"/>
            <a:headEnd/>
            <a:tailEnd/>
          </a:ln>
          <a:effectLst/>
        </p:spPr>
      </p:pic>
      <p:pic>
        <p:nvPicPr>
          <p:cNvPr id="24586" name="Picture 10" descr="C:\Documents and Settings\jdhr.001A6BD0B1DD\Local Settings\Temporary Internet Files\Content.IE5\EIGUIYRC\MCj02155500000[1].wmf"/>
          <p:cNvPicPr>
            <a:picLocks noChangeAspect="1" noChangeArrowheads="1"/>
          </p:cNvPicPr>
          <p:nvPr/>
        </p:nvPicPr>
        <p:blipFill>
          <a:blip r:embed="rId6"/>
          <a:srcRect/>
          <a:stretch>
            <a:fillRect/>
          </a:stretch>
        </p:blipFill>
        <p:spPr bwMode="auto">
          <a:xfrm>
            <a:off x="3331208" y="3903097"/>
            <a:ext cx="597850" cy="1669043"/>
          </a:xfrm>
          <a:prstGeom prst="rect">
            <a:avLst/>
          </a:prstGeom>
          <a:noFill/>
        </p:spPr>
      </p:pic>
      <p:pic>
        <p:nvPicPr>
          <p:cNvPr id="24" name="Picture 10" descr="C:\Documents and Settings\jdhr.001A6BD0B1DD\Local Settings\Temporary Internet Files\Content.IE5\EIGUIYRC\MCj02155500000[1].wmf"/>
          <p:cNvPicPr>
            <a:picLocks noChangeAspect="1" noChangeArrowheads="1"/>
          </p:cNvPicPr>
          <p:nvPr/>
        </p:nvPicPr>
        <p:blipFill>
          <a:blip r:embed="rId6"/>
          <a:srcRect/>
          <a:stretch>
            <a:fillRect/>
          </a:stretch>
        </p:blipFill>
        <p:spPr bwMode="auto">
          <a:xfrm>
            <a:off x="6643702" y="3857628"/>
            <a:ext cx="597850" cy="1669043"/>
          </a:xfrm>
          <a:prstGeom prst="rect">
            <a:avLst/>
          </a:prstGeom>
          <a:noFill/>
        </p:spPr>
      </p:pic>
      <p:sp>
        <p:nvSpPr>
          <p:cNvPr id="17" name="Oval 16"/>
          <p:cNvSpPr/>
          <p:nvPr/>
        </p:nvSpPr>
        <p:spPr>
          <a:xfrm>
            <a:off x="3000364" y="5929330"/>
            <a:ext cx="159313" cy="131650"/>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a-DK" sz="1200" dirty="0" smtClean="0"/>
              <a:t>2</a:t>
            </a:r>
            <a:endParaRPr lang="da-DK" sz="1200" dirty="0"/>
          </a:p>
        </p:txBody>
      </p:sp>
      <p:sp>
        <p:nvSpPr>
          <p:cNvPr id="18" name="Oval 17"/>
          <p:cNvSpPr/>
          <p:nvPr/>
        </p:nvSpPr>
        <p:spPr>
          <a:xfrm>
            <a:off x="4786314" y="5929330"/>
            <a:ext cx="159313" cy="131650"/>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a-DK" sz="1200" dirty="0" smtClean="0"/>
              <a:t>1</a:t>
            </a:r>
            <a:endParaRPr lang="da-DK" sz="1200" dirty="0"/>
          </a:p>
        </p:txBody>
      </p:sp>
      <p:sp>
        <p:nvSpPr>
          <p:cNvPr id="23" name="Rounded Rectangle 22"/>
          <p:cNvSpPr/>
          <p:nvPr/>
        </p:nvSpPr>
        <p:spPr>
          <a:xfrm>
            <a:off x="642910" y="1285860"/>
            <a:ext cx="1928826" cy="5143536"/>
          </a:xfrm>
          <a:prstGeom prst="roundRect">
            <a:avLst>
              <a:gd name="adj" fmla="val 2770"/>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da-DK"/>
          </a:p>
        </p:txBody>
      </p:sp>
      <p:sp>
        <p:nvSpPr>
          <p:cNvPr id="26" name="Rounded Rectangle 25"/>
          <p:cNvSpPr/>
          <p:nvPr/>
        </p:nvSpPr>
        <p:spPr>
          <a:xfrm>
            <a:off x="714348" y="2214554"/>
            <a:ext cx="1643074" cy="785818"/>
          </a:xfrm>
          <a:prstGeom prst="roundRect">
            <a:avLst>
              <a:gd name="adj" fmla="val 2770"/>
            </a:avLst>
          </a:prstGeom>
          <a:solidFill>
            <a:schemeClr val="bg1"/>
          </a:solidFill>
          <a:effectLst/>
        </p:spPr>
        <p:style>
          <a:lnRef idx="1">
            <a:schemeClr val="accent3"/>
          </a:lnRef>
          <a:fillRef idx="2">
            <a:schemeClr val="accent3"/>
          </a:fillRef>
          <a:effectRef idx="1">
            <a:schemeClr val="accent3"/>
          </a:effectRef>
          <a:fontRef idx="minor">
            <a:schemeClr val="dk1"/>
          </a:fontRef>
        </p:style>
        <p:txBody>
          <a:bodyPr rtlCol="0" anchor="t" anchorCtr="0"/>
          <a:lstStyle/>
          <a:p>
            <a:r>
              <a:rPr lang="da-DK" sz="1100" b="1" dirty="0" smtClean="0">
                <a:solidFill>
                  <a:srgbClr val="0070C0"/>
                </a:solidFill>
              </a:rPr>
              <a:t>UserA</a:t>
            </a:r>
            <a:r>
              <a:rPr lang="da-DK" sz="1100" dirty="0" smtClean="0"/>
              <a:t> on </a:t>
            </a:r>
            <a:r>
              <a:rPr lang="da-DK" sz="1100" b="1" dirty="0" smtClean="0">
                <a:solidFill>
                  <a:srgbClr val="FF0000"/>
                </a:solidFill>
              </a:rPr>
              <a:t>ProjectA</a:t>
            </a:r>
            <a:r>
              <a:rPr lang="da-DK" sz="1100" dirty="0" smtClean="0"/>
              <a:t>: Help me cure AIDS before lunch. </a:t>
            </a:r>
            <a:br>
              <a:rPr lang="da-DK" sz="1100" dirty="0" smtClean="0"/>
            </a:br>
            <a:r>
              <a:rPr lang="da-DK" sz="1100" u="sng" dirty="0" smtClean="0">
                <a:solidFill>
                  <a:schemeClr val="accent1"/>
                </a:solidFill>
              </a:rPr>
              <a:t>Reply</a:t>
            </a:r>
            <a:endParaRPr lang="da-DK" sz="1100" dirty="0"/>
          </a:p>
        </p:txBody>
      </p:sp>
      <p:sp>
        <p:nvSpPr>
          <p:cNvPr id="27" name="Rounded Rectangle 26"/>
          <p:cNvSpPr/>
          <p:nvPr/>
        </p:nvSpPr>
        <p:spPr>
          <a:xfrm>
            <a:off x="714348" y="1357298"/>
            <a:ext cx="1643074" cy="785818"/>
          </a:xfrm>
          <a:prstGeom prst="roundRect">
            <a:avLst>
              <a:gd name="adj" fmla="val 2770"/>
            </a:avLst>
          </a:prstGeom>
          <a:solidFill>
            <a:schemeClr val="bg1"/>
          </a:solidFill>
          <a:effectLst/>
        </p:spPr>
        <p:style>
          <a:lnRef idx="1">
            <a:schemeClr val="accent3"/>
          </a:lnRef>
          <a:fillRef idx="2">
            <a:schemeClr val="accent3"/>
          </a:fillRef>
          <a:effectRef idx="1">
            <a:schemeClr val="accent3"/>
          </a:effectRef>
          <a:fontRef idx="minor">
            <a:schemeClr val="dk1"/>
          </a:fontRef>
        </p:style>
        <p:txBody>
          <a:bodyPr rtlCol="0" anchor="t" anchorCtr="0"/>
          <a:lstStyle/>
          <a:p>
            <a:r>
              <a:rPr lang="da-DK" sz="1100" b="1" dirty="0" smtClean="0">
                <a:solidFill>
                  <a:srgbClr val="0070C0"/>
                </a:solidFill>
              </a:rPr>
              <a:t>UserB</a:t>
            </a:r>
            <a:r>
              <a:rPr lang="da-DK" sz="1100" dirty="0" smtClean="0"/>
              <a:t> on </a:t>
            </a:r>
            <a:r>
              <a:rPr lang="da-DK" sz="1100" b="1" dirty="0" smtClean="0">
                <a:solidFill>
                  <a:srgbClr val="FF0000"/>
                </a:solidFill>
              </a:rPr>
              <a:t>ProjectA</a:t>
            </a:r>
            <a:r>
              <a:rPr lang="da-DK" sz="1100" dirty="0" smtClean="0"/>
              <a:t>: UserA, you never have lunch anyways.. </a:t>
            </a:r>
            <a:br>
              <a:rPr lang="da-DK" sz="1100" dirty="0" smtClean="0"/>
            </a:br>
            <a:r>
              <a:rPr lang="da-DK" sz="1100" u="sng" dirty="0" smtClean="0">
                <a:solidFill>
                  <a:schemeClr val="accent1"/>
                </a:solidFill>
              </a:rPr>
              <a:t>Reply</a:t>
            </a:r>
            <a:endParaRPr lang="da-DK" sz="1100" dirty="0"/>
          </a:p>
        </p:txBody>
      </p:sp>
      <p:sp>
        <p:nvSpPr>
          <p:cNvPr id="28" name="Rounded Rectangle 27"/>
          <p:cNvSpPr/>
          <p:nvPr/>
        </p:nvSpPr>
        <p:spPr>
          <a:xfrm>
            <a:off x="714348" y="3571876"/>
            <a:ext cx="1643074" cy="1428760"/>
          </a:xfrm>
          <a:prstGeom prst="roundRect">
            <a:avLst>
              <a:gd name="adj" fmla="val 2770"/>
            </a:avLst>
          </a:prstGeom>
          <a:solidFill>
            <a:schemeClr val="bg1"/>
          </a:solidFill>
          <a:effectLst/>
        </p:spPr>
        <p:style>
          <a:lnRef idx="1">
            <a:schemeClr val="accent3"/>
          </a:lnRef>
          <a:fillRef idx="2">
            <a:schemeClr val="accent3"/>
          </a:fillRef>
          <a:effectRef idx="1">
            <a:schemeClr val="accent3"/>
          </a:effectRef>
          <a:fontRef idx="minor">
            <a:schemeClr val="dk1"/>
          </a:fontRef>
        </p:style>
        <p:txBody>
          <a:bodyPr rtlCol="0" anchor="t" anchorCtr="0"/>
          <a:lstStyle/>
          <a:p>
            <a:r>
              <a:rPr lang="da-DK" sz="1100" b="1" dirty="0" smtClean="0">
                <a:solidFill>
                  <a:srgbClr val="FF0000"/>
                </a:solidFill>
              </a:rPr>
              <a:t>Group Page</a:t>
            </a:r>
            <a:r>
              <a:rPr lang="da-DK" sz="1100" dirty="0" smtClean="0"/>
              <a:t>: Lorem ipsum dolor sit amet, consectetur adipiscing elit. Sed velit est, fringilla sed, condimentum eu, varius ut, tortor...</a:t>
            </a:r>
            <a:br>
              <a:rPr lang="da-DK" sz="1100" dirty="0" smtClean="0"/>
            </a:br>
            <a:r>
              <a:rPr lang="da-DK" sz="1100" u="sng" dirty="0" smtClean="0">
                <a:solidFill>
                  <a:schemeClr val="accent1"/>
                </a:solidFill>
              </a:rPr>
              <a:t>Read More</a:t>
            </a:r>
            <a:r>
              <a:rPr lang="da-DK" sz="1100" dirty="0" smtClean="0"/>
              <a:t>. </a:t>
            </a:r>
            <a:r>
              <a:rPr lang="da-DK" sz="1100" u="sng" dirty="0" smtClean="0">
                <a:solidFill>
                  <a:schemeClr val="accent1"/>
                </a:solidFill>
              </a:rPr>
              <a:t>Reply</a:t>
            </a:r>
            <a:r>
              <a:rPr lang="da-DK" sz="1100" dirty="0" smtClean="0"/>
              <a:t>.</a:t>
            </a:r>
            <a:endParaRPr lang="da-DK" sz="1100" dirty="0"/>
          </a:p>
        </p:txBody>
      </p:sp>
      <p:sp>
        <p:nvSpPr>
          <p:cNvPr id="29" name="Rounded Rectangle 28"/>
          <p:cNvSpPr/>
          <p:nvPr/>
        </p:nvSpPr>
        <p:spPr>
          <a:xfrm>
            <a:off x="714348" y="5929330"/>
            <a:ext cx="1785950" cy="428628"/>
          </a:xfrm>
          <a:prstGeom prst="roundRect">
            <a:avLst>
              <a:gd name="adj" fmla="val 2770"/>
            </a:avLst>
          </a:prstGeom>
          <a:ln/>
        </p:spPr>
        <p:style>
          <a:lnRef idx="3">
            <a:schemeClr val="lt1"/>
          </a:lnRef>
          <a:fillRef idx="1">
            <a:schemeClr val="accent1"/>
          </a:fillRef>
          <a:effectRef idx="1">
            <a:schemeClr val="accent1"/>
          </a:effectRef>
          <a:fontRef idx="minor">
            <a:schemeClr val="lt1"/>
          </a:fontRef>
        </p:style>
        <p:txBody>
          <a:bodyPr rtlCol="0" anchor="ctr" anchorCtr="0"/>
          <a:lstStyle/>
          <a:p>
            <a:pPr algn="ctr"/>
            <a:r>
              <a:rPr lang="da-DK" sz="1400" dirty="0" smtClean="0"/>
              <a:t>HOW TO JOIN?</a:t>
            </a:r>
            <a:endParaRPr lang="da-DK" sz="1400" dirty="0"/>
          </a:p>
        </p:txBody>
      </p:sp>
      <p:sp>
        <p:nvSpPr>
          <p:cNvPr id="30" name="Rounded Rectangle 29"/>
          <p:cNvSpPr/>
          <p:nvPr/>
        </p:nvSpPr>
        <p:spPr>
          <a:xfrm>
            <a:off x="2428860" y="1357298"/>
            <a:ext cx="71438" cy="214314"/>
          </a:xfrm>
          <a:prstGeom prst="roundRect">
            <a:avLst>
              <a:gd name="adj" fmla="val 1540"/>
            </a:avLst>
          </a:prstGeom>
          <a:solidFill>
            <a:schemeClr val="accent1"/>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a:p>
        </p:txBody>
      </p:sp>
      <p:sp>
        <p:nvSpPr>
          <p:cNvPr id="31" name="Rounded Rectangle 30"/>
          <p:cNvSpPr/>
          <p:nvPr/>
        </p:nvSpPr>
        <p:spPr>
          <a:xfrm>
            <a:off x="714348" y="5214950"/>
            <a:ext cx="1785950" cy="652466"/>
          </a:xfrm>
          <a:prstGeom prst="roundRect">
            <a:avLst>
              <a:gd name="adj" fmla="val 2770"/>
            </a:avLst>
          </a:prstGeom>
          <a:solidFill>
            <a:schemeClr val="bg1"/>
          </a:solidFill>
          <a:effectLst/>
        </p:spPr>
        <p:style>
          <a:lnRef idx="1">
            <a:schemeClr val="accent3"/>
          </a:lnRef>
          <a:fillRef idx="2">
            <a:schemeClr val="accent3"/>
          </a:fillRef>
          <a:effectRef idx="1">
            <a:schemeClr val="accent3"/>
          </a:effectRef>
          <a:fontRef idx="minor">
            <a:schemeClr val="dk1"/>
          </a:fontRef>
        </p:style>
        <p:txBody>
          <a:bodyPr rtlCol="0" anchor="t" anchorCtr="0"/>
          <a:lstStyle/>
          <a:p>
            <a:r>
              <a:rPr lang="da-DK" sz="1100" dirty="0" smtClean="0"/>
              <a:t>@GUID Yes yes, I will  join you!</a:t>
            </a:r>
            <a:endParaRPr lang="da-DK" sz="1100" dirty="0"/>
          </a:p>
        </p:txBody>
      </p:sp>
      <p:sp>
        <p:nvSpPr>
          <p:cNvPr id="33" name="Rounded Rectangle 32"/>
          <p:cNvSpPr/>
          <p:nvPr/>
        </p:nvSpPr>
        <p:spPr>
          <a:xfrm>
            <a:off x="857224" y="3071810"/>
            <a:ext cx="1500198" cy="428628"/>
          </a:xfrm>
          <a:prstGeom prst="roundRect">
            <a:avLst>
              <a:gd name="adj" fmla="val 2770"/>
            </a:avLst>
          </a:prstGeom>
          <a:solidFill>
            <a:schemeClr val="bg1"/>
          </a:solidFill>
          <a:effectLst/>
        </p:spPr>
        <p:style>
          <a:lnRef idx="1">
            <a:schemeClr val="accent3"/>
          </a:lnRef>
          <a:fillRef idx="2">
            <a:schemeClr val="accent3"/>
          </a:fillRef>
          <a:effectRef idx="1">
            <a:schemeClr val="accent3"/>
          </a:effectRef>
          <a:fontRef idx="minor">
            <a:schemeClr val="dk1"/>
          </a:fontRef>
        </p:style>
        <p:txBody>
          <a:bodyPr rtlCol="0" anchor="t" anchorCtr="0"/>
          <a:lstStyle/>
          <a:p>
            <a:r>
              <a:rPr lang="da-DK" sz="1100" b="1" dirty="0" smtClean="0">
                <a:solidFill>
                  <a:srgbClr val="0070C0"/>
                </a:solidFill>
              </a:rPr>
              <a:t>UserA</a:t>
            </a:r>
            <a:r>
              <a:rPr lang="da-DK" sz="1100" dirty="0" smtClean="0"/>
              <a:t>:  Pleaseeeee....</a:t>
            </a:r>
            <a:br>
              <a:rPr lang="da-DK" sz="1100" dirty="0" smtClean="0"/>
            </a:br>
            <a:r>
              <a:rPr lang="da-DK" sz="1100" u="sng" dirty="0" smtClean="0">
                <a:solidFill>
                  <a:schemeClr val="accent1"/>
                </a:solidFill>
              </a:rPr>
              <a:t>Reply</a:t>
            </a:r>
            <a:endParaRPr lang="da-DK" sz="1100" dirty="0"/>
          </a:p>
        </p:txBody>
      </p:sp>
      <p:grpSp>
        <p:nvGrpSpPr>
          <p:cNvPr id="35" name="Group 34"/>
          <p:cNvGrpSpPr/>
          <p:nvPr/>
        </p:nvGrpSpPr>
        <p:grpSpPr>
          <a:xfrm>
            <a:off x="3000364" y="4857760"/>
            <a:ext cx="1285884" cy="714380"/>
            <a:chOff x="4714876" y="2786058"/>
            <a:chExt cx="1285884" cy="714380"/>
          </a:xfrm>
        </p:grpSpPr>
        <p:sp>
          <p:nvSpPr>
            <p:cNvPr id="32" name="Rectangle 31"/>
            <p:cNvSpPr/>
            <p:nvPr/>
          </p:nvSpPr>
          <p:spPr>
            <a:xfrm>
              <a:off x="4714876" y="3286124"/>
              <a:ext cx="1285884" cy="21431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da-DK" sz="1400" dirty="0" smtClean="0"/>
                <a:t>Ebbe’s PC</a:t>
              </a:r>
              <a:endParaRPr lang="da-DK" sz="1400" dirty="0"/>
            </a:p>
          </p:txBody>
        </p:sp>
        <p:pic>
          <p:nvPicPr>
            <p:cNvPr id="34" name="Picture 33" descr="empty.jpg"/>
            <p:cNvPicPr>
              <a:picLocks noChangeAspect="1"/>
            </p:cNvPicPr>
            <p:nvPr/>
          </p:nvPicPr>
          <p:blipFill>
            <a:blip r:embed="rId7"/>
            <a:stretch>
              <a:fillRect/>
            </a:stretch>
          </p:blipFill>
          <p:spPr>
            <a:xfrm>
              <a:off x="4714876" y="2786058"/>
              <a:ext cx="438144" cy="438144"/>
            </a:xfrm>
            <a:prstGeom prst="rect">
              <a:avLst/>
            </a:prstGeom>
          </p:spPr>
        </p:pic>
      </p:grpSp>
      <p:pic>
        <p:nvPicPr>
          <p:cNvPr id="25" name="Picture 10" descr="C:\Documents and Settings\jdhr.001A6BD0B1DD\Local Settings\Temporary Internet Files\Content.IE5\EIGUIYRC\MCj02155500000[1].wmf"/>
          <p:cNvPicPr>
            <a:picLocks noChangeAspect="1" noChangeArrowheads="1"/>
          </p:cNvPicPr>
          <p:nvPr/>
        </p:nvPicPr>
        <p:blipFill>
          <a:blip r:embed="rId6"/>
          <a:srcRect/>
          <a:stretch>
            <a:fillRect/>
          </a:stretch>
        </p:blipFill>
        <p:spPr bwMode="auto">
          <a:xfrm>
            <a:off x="3831274" y="4045973"/>
            <a:ext cx="597850" cy="1669043"/>
          </a:xfrm>
          <a:prstGeom prst="rect">
            <a:avLst/>
          </a:prstGeom>
          <a:noFill/>
        </p:spPr>
      </p:pic>
      <p:grpSp>
        <p:nvGrpSpPr>
          <p:cNvPr id="37" name="Group 36"/>
          <p:cNvGrpSpPr/>
          <p:nvPr/>
        </p:nvGrpSpPr>
        <p:grpSpPr>
          <a:xfrm>
            <a:off x="3571868" y="5000636"/>
            <a:ext cx="1285884" cy="714380"/>
            <a:chOff x="4714876" y="2786058"/>
            <a:chExt cx="1285884" cy="714380"/>
          </a:xfrm>
        </p:grpSpPr>
        <p:sp>
          <p:nvSpPr>
            <p:cNvPr id="38" name="Rectangle 37"/>
            <p:cNvSpPr/>
            <p:nvPr/>
          </p:nvSpPr>
          <p:spPr>
            <a:xfrm>
              <a:off x="4714876" y="3286124"/>
              <a:ext cx="1285884" cy="21431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da-DK" sz="1400" dirty="0" smtClean="0"/>
                <a:t>Rizza</a:t>
              </a:r>
              <a:endParaRPr lang="da-DK" sz="1400" dirty="0"/>
            </a:p>
          </p:txBody>
        </p:sp>
        <p:pic>
          <p:nvPicPr>
            <p:cNvPr id="39" name="Picture 38" descr="empty.jpg"/>
            <p:cNvPicPr>
              <a:picLocks noChangeAspect="1"/>
            </p:cNvPicPr>
            <p:nvPr/>
          </p:nvPicPr>
          <p:blipFill>
            <a:blip r:embed="rId7"/>
            <a:stretch>
              <a:fillRect/>
            </a:stretch>
          </p:blipFill>
          <p:spPr>
            <a:xfrm>
              <a:off x="4714876" y="2786058"/>
              <a:ext cx="438144" cy="438144"/>
            </a:xfrm>
            <a:prstGeom prst="rect">
              <a:avLst/>
            </a:prstGeom>
          </p:spPr>
        </p:pic>
      </p:grpSp>
      <p:grpSp>
        <p:nvGrpSpPr>
          <p:cNvPr id="44" name="Group 43"/>
          <p:cNvGrpSpPr/>
          <p:nvPr/>
        </p:nvGrpSpPr>
        <p:grpSpPr>
          <a:xfrm>
            <a:off x="6357950" y="4714884"/>
            <a:ext cx="1285884" cy="785818"/>
            <a:chOff x="6357950" y="4714884"/>
            <a:chExt cx="1285884" cy="785818"/>
          </a:xfrm>
        </p:grpSpPr>
        <p:sp>
          <p:nvSpPr>
            <p:cNvPr id="41" name="Rectangle 40"/>
            <p:cNvSpPr/>
            <p:nvPr/>
          </p:nvSpPr>
          <p:spPr>
            <a:xfrm>
              <a:off x="6357950" y="5286388"/>
              <a:ext cx="1285884" cy="21431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da-DK" sz="1400" dirty="0" smtClean="0"/>
                <a:t>Anna’s Laptop</a:t>
              </a:r>
              <a:endParaRPr lang="da-DK" sz="1400" dirty="0"/>
            </a:p>
          </p:txBody>
        </p:sp>
        <p:pic>
          <p:nvPicPr>
            <p:cNvPr id="43" name="Picture 42" descr="girl.jpg"/>
            <p:cNvPicPr>
              <a:picLocks noChangeAspect="1"/>
            </p:cNvPicPr>
            <p:nvPr/>
          </p:nvPicPr>
          <p:blipFill>
            <a:blip r:embed="rId8"/>
            <a:stretch>
              <a:fillRect/>
            </a:stretch>
          </p:blipFill>
          <p:spPr>
            <a:xfrm>
              <a:off x="6357950" y="4714884"/>
              <a:ext cx="339324" cy="514344"/>
            </a:xfrm>
            <a:prstGeom prst="rect">
              <a:avLst/>
            </a:prstGeom>
          </p:spPr>
        </p:pic>
      </p:grpSp>
      <p:sp>
        <p:nvSpPr>
          <p:cNvPr id="36" name="Rectangle 35"/>
          <p:cNvSpPr/>
          <p:nvPr/>
        </p:nvSpPr>
        <p:spPr>
          <a:xfrm>
            <a:off x="2714612" y="1285860"/>
            <a:ext cx="1357322"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da-DK"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21:42</a:t>
            </a:r>
            <a:endParaRPr lang="da-DK"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ARCHITECTURE</a:t>
            </a:r>
            <a:endParaRPr lang="da-DK" dirty="0"/>
          </a:p>
        </p:txBody>
      </p:sp>
      <p:sp>
        <p:nvSpPr>
          <p:cNvPr id="3" name="Text Placeholder 2"/>
          <p:cNvSpPr>
            <a:spLocks noGrp="1"/>
          </p:cNvSpPr>
          <p:nvPr>
            <p:ph type="body" idx="1"/>
          </p:nvPr>
        </p:nvSpPr>
        <p:spPr/>
        <p:txBody>
          <a:bodyPr/>
          <a:lstStyle/>
          <a:p>
            <a:endParaRPr lang="da-DK"/>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da-DK" dirty="0" smtClean="0"/>
              <a:t>Components </a:t>
            </a:r>
            <a:r>
              <a:rPr lang="da-DK" dirty="0" smtClean="0"/>
              <a:t>Map</a:t>
            </a:r>
            <a:endParaRPr lang="da-DK" dirty="0"/>
          </a:p>
        </p:txBody>
      </p:sp>
      <p:sp>
        <p:nvSpPr>
          <p:cNvPr id="8" name="Rectangle 7"/>
          <p:cNvSpPr/>
          <p:nvPr/>
        </p:nvSpPr>
        <p:spPr>
          <a:xfrm>
            <a:off x="4429124" y="1500174"/>
            <a:ext cx="285752" cy="47149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2" name="Group 62"/>
          <p:cNvGrpSpPr/>
          <p:nvPr/>
        </p:nvGrpSpPr>
        <p:grpSpPr>
          <a:xfrm>
            <a:off x="1142976" y="1643050"/>
            <a:ext cx="714380" cy="928694"/>
            <a:chOff x="1500166" y="1643050"/>
            <a:chExt cx="928694" cy="1143008"/>
          </a:xfrm>
        </p:grpSpPr>
        <p:sp>
          <p:nvSpPr>
            <p:cNvPr id="9" name="Rounded Rectangle 8"/>
            <p:cNvSpPr/>
            <p:nvPr/>
          </p:nvSpPr>
          <p:spPr>
            <a:xfrm>
              <a:off x="1500166" y="1643050"/>
              <a:ext cx="928694" cy="1143008"/>
            </a:xfrm>
            <a:prstGeom prst="roundRect">
              <a:avLst>
                <a:gd name="adj" fmla="val 10267"/>
              </a:avLst>
            </a:prstGeom>
            <a:solidFill>
              <a:schemeClr val="accent1">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pic>
          <p:nvPicPr>
            <p:cNvPr id="3074" name="Picture 2" descr="C:\Documents and Settings\jdhr.001A6BD0B1DD\Local Settings\Temporary Internet Files\Content.IE5\BJ8GWZAV\MCj04352420000[1].png"/>
            <p:cNvPicPr>
              <a:picLocks noChangeAspect="1" noChangeArrowheads="1"/>
            </p:cNvPicPr>
            <p:nvPr/>
          </p:nvPicPr>
          <p:blipFill>
            <a:blip r:embed="rId3" cstate="print"/>
            <a:srcRect/>
            <a:stretch>
              <a:fillRect/>
            </a:stretch>
          </p:blipFill>
          <p:spPr bwMode="auto">
            <a:xfrm>
              <a:off x="1693725" y="1714488"/>
              <a:ext cx="541576" cy="1071546"/>
            </a:xfrm>
            <a:prstGeom prst="rect">
              <a:avLst/>
            </a:prstGeom>
            <a:noFill/>
          </p:spPr>
        </p:pic>
        <p:sp>
          <p:nvSpPr>
            <p:cNvPr id="26" name="Rounded Rectangle 25"/>
            <p:cNvSpPr/>
            <p:nvPr/>
          </p:nvSpPr>
          <p:spPr>
            <a:xfrm>
              <a:off x="1571604" y="2571744"/>
              <a:ext cx="142876" cy="142876"/>
            </a:xfrm>
            <a:prstGeom prst="roundRect">
              <a:avLst>
                <a:gd name="adj" fmla="val 0"/>
              </a:avLst>
            </a:prstGeom>
            <a:solidFill>
              <a:srgbClr val="FF000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sp>
          <p:nvSpPr>
            <p:cNvPr id="27" name="Rounded Rectangle 26"/>
            <p:cNvSpPr/>
            <p:nvPr/>
          </p:nvSpPr>
          <p:spPr>
            <a:xfrm>
              <a:off x="1785918" y="2571744"/>
              <a:ext cx="142876" cy="142876"/>
            </a:xfrm>
            <a:prstGeom prst="roundRect">
              <a:avLst>
                <a:gd name="adj" fmla="val 0"/>
              </a:avLst>
            </a:prstGeom>
            <a:solidFill>
              <a:srgbClr val="0070C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grpSp>
      <p:grpSp>
        <p:nvGrpSpPr>
          <p:cNvPr id="3" name="Group 63"/>
          <p:cNvGrpSpPr/>
          <p:nvPr/>
        </p:nvGrpSpPr>
        <p:grpSpPr>
          <a:xfrm>
            <a:off x="2857488" y="1643050"/>
            <a:ext cx="714380" cy="928694"/>
            <a:chOff x="3643306" y="1643050"/>
            <a:chExt cx="928694" cy="1143008"/>
          </a:xfrm>
        </p:grpSpPr>
        <p:sp>
          <p:nvSpPr>
            <p:cNvPr id="28" name="Rounded Rectangle 27"/>
            <p:cNvSpPr/>
            <p:nvPr/>
          </p:nvSpPr>
          <p:spPr>
            <a:xfrm>
              <a:off x="3643306" y="1643050"/>
              <a:ext cx="928694" cy="1143008"/>
            </a:xfrm>
            <a:prstGeom prst="roundRect">
              <a:avLst>
                <a:gd name="adj" fmla="val 10267"/>
              </a:avLst>
            </a:prstGeom>
            <a:solidFill>
              <a:schemeClr val="accent1">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pic>
          <p:nvPicPr>
            <p:cNvPr id="29" name="Picture 2" descr="C:\Documents and Settings\jdhr.001A6BD0B1DD\Local Settings\Temporary Internet Files\Content.IE5\BJ8GWZAV\MCj04352420000[1].png"/>
            <p:cNvPicPr>
              <a:picLocks noChangeAspect="1" noChangeArrowheads="1"/>
            </p:cNvPicPr>
            <p:nvPr/>
          </p:nvPicPr>
          <p:blipFill>
            <a:blip r:embed="rId3" cstate="print"/>
            <a:srcRect/>
            <a:stretch>
              <a:fillRect/>
            </a:stretch>
          </p:blipFill>
          <p:spPr bwMode="auto">
            <a:xfrm>
              <a:off x="3836865" y="1714488"/>
              <a:ext cx="541576" cy="1071546"/>
            </a:xfrm>
            <a:prstGeom prst="rect">
              <a:avLst/>
            </a:prstGeom>
            <a:noFill/>
          </p:spPr>
        </p:pic>
        <p:sp>
          <p:nvSpPr>
            <p:cNvPr id="30" name="Rounded Rectangle 29"/>
            <p:cNvSpPr/>
            <p:nvPr/>
          </p:nvSpPr>
          <p:spPr>
            <a:xfrm>
              <a:off x="3714744" y="2571744"/>
              <a:ext cx="142876" cy="142876"/>
            </a:xfrm>
            <a:prstGeom prst="roundRect">
              <a:avLst>
                <a:gd name="adj" fmla="val 0"/>
              </a:avLst>
            </a:prstGeom>
            <a:solidFill>
              <a:srgbClr val="FFFF0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sp>
          <p:nvSpPr>
            <p:cNvPr id="31" name="Rounded Rectangle 30"/>
            <p:cNvSpPr/>
            <p:nvPr/>
          </p:nvSpPr>
          <p:spPr>
            <a:xfrm>
              <a:off x="3929058" y="2571744"/>
              <a:ext cx="142876" cy="142876"/>
            </a:xfrm>
            <a:prstGeom prst="roundRect">
              <a:avLst>
                <a:gd name="adj" fmla="val 0"/>
              </a:avLst>
            </a:prstGeom>
            <a:solidFill>
              <a:srgbClr val="0070C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grpSp>
      <p:grpSp>
        <p:nvGrpSpPr>
          <p:cNvPr id="5" name="Group 55"/>
          <p:cNvGrpSpPr/>
          <p:nvPr/>
        </p:nvGrpSpPr>
        <p:grpSpPr>
          <a:xfrm>
            <a:off x="357158" y="3357562"/>
            <a:ext cx="1000132" cy="1233494"/>
            <a:chOff x="1357290" y="4643446"/>
            <a:chExt cx="1233494" cy="1447808"/>
          </a:xfrm>
        </p:grpSpPr>
        <p:grpSp>
          <p:nvGrpSpPr>
            <p:cNvPr id="6" name="Group 35"/>
            <p:cNvGrpSpPr/>
            <p:nvPr/>
          </p:nvGrpSpPr>
          <p:grpSpPr>
            <a:xfrm>
              <a:off x="1357290" y="4643446"/>
              <a:ext cx="928694" cy="1143008"/>
              <a:chOff x="1357290" y="4643446"/>
              <a:chExt cx="928694" cy="1143008"/>
            </a:xfrm>
          </p:grpSpPr>
          <p:sp>
            <p:nvSpPr>
              <p:cNvPr id="32" name="Rounded Rectangle 31"/>
              <p:cNvSpPr/>
              <p:nvPr/>
            </p:nvSpPr>
            <p:spPr>
              <a:xfrm>
                <a:off x="1357290" y="4643446"/>
                <a:ext cx="928694" cy="1143008"/>
              </a:xfrm>
              <a:prstGeom prst="roundRect">
                <a:avLst>
                  <a:gd name="adj" fmla="val 10267"/>
                </a:avLst>
              </a:prstGeom>
              <a:solidFill>
                <a:schemeClr val="accent1">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pic>
            <p:nvPicPr>
              <p:cNvPr id="33" name="Picture 2" descr="C:\Documents and Settings\jdhr.001A6BD0B1DD\Local Settings\Temporary Internet Files\Content.IE5\BJ8GWZAV\MCj04352420000[1].png"/>
              <p:cNvPicPr>
                <a:picLocks noChangeAspect="1" noChangeArrowheads="1"/>
              </p:cNvPicPr>
              <p:nvPr/>
            </p:nvPicPr>
            <p:blipFill>
              <a:blip r:embed="rId4" cstate="print"/>
              <a:srcRect/>
              <a:stretch>
                <a:fillRect/>
              </a:stretch>
            </p:blipFill>
            <p:spPr bwMode="auto">
              <a:xfrm>
                <a:off x="1550849" y="4714884"/>
                <a:ext cx="541576" cy="1071546"/>
              </a:xfrm>
              <a:prstGeom prst="rect">
                <a:avLst/>
              </a:prstGeom>
              <a:noFill/>
            </p:spPr>
          </p:pic>
          <p:sp>
            <p:nvSpPr>
              <p:cNvPr id="34" name="Rounded Rectangle 33"/>
              <p:cNvSpPr/>
              <p:nvPr/>
            </p:nvSpPr>
            <p:spPr>
              <a:xfrm>
                <a:off x="1428728" y="5572140"/>
                <a:ext cx="142876" cy="142876"/>
              </a:xfrm>
              <a:prstGeom prst="roundRect">
                <a:avLst>
                  <a:gd name="adj" fmla="val 0"/>
                </a:avLst>
              </a:prstGeom>
              <a:solidFill>
                <a:srgbClr val="FFFF0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grpSp>
        <p:grpSp>
          <p:nvGrpSpPr>
            <p:cNvPr id="7" name="Group 36"/>
            <p:cNvGrpSpPr/>
            <p:nvPr/>
          </p:nvGrpSpPr>
          <p:grpSpPr>
            <a:xfrm>
              <a:off x="1509690" y="4795846"/>
              <a:ext cx="928694" cy="1143008"/>
              <a:chOff x="1357290" y="4643446"/>
              <a:chExt cx="928694" cy="1143008"/>
            </a:xfrm>
          </p:grpSpPr>
          <p:sp>
            <p:nvSpPr>
              <p:cNvPr id="38" name="Rounded Rectangle 37"/>
              <p:cNvSpPr/>
              <p:nvPr/>
            </p:nvSpPr>
            <p:spPr>
              <a:xfrm>
                <a:off x="1357290" y="4643446"/>
                <a:ext cx="928694" cy="1143008"/>
              </a:xfrm>
              <a:prstGeom prst="roundRect">
                <a:avLst>
                  <a:gd name="adj" fmla="val 10267"/>
                </a:avLst>
              </a:prstGeom>
              <a:solidFill>
                <a:schemeClr val="accent1">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pic>
            <p:nvPicPr>
              <p:cNvPr id="39" name="Picture 2" descr="C:\Documents and Settings\jdhr.001A6BD0B1DD\Local Settings\Temporary Internet Files\Content.IE5\BJ8GWZAV\MCj04352420000[1].png"/>
              <p:cNvPicPr>
                <a:picLocks noChangeAspect="1" noChangeArrowheads="1"/>
              </p:cNvPicPr>
              <p:nvPr/>
            </p:nvPicPr>
            <p:blipFill>
              <a:blip r:embed="rId4" cstate="print"/>
              <a:srcRect/>
              <a:stretch>
                <a:fillRect/>
              </a:stretch>
            </p:blipFill>
            <p:spPr bwMode="auto">
              <a:xfrm>
                <a:off x="1550849" y="4714884"/>
                <a:ext cx="541576" cy="1071546"/>
              </a:xfrm>
              <a:prstGeom prst="rect">
                <a:avLst/>
              </a:prstGeom>
              <a:noFill/>
            </p:spPr>
          </p:pic>
          <p:sp>
            <p:nvSpPr>
              <p:cNvPr id="40" name="Rounded Rectangle 39"/>
              <p:cNvSpPr/>
              <p:nvPr/>
            </p:nvSpPr>
            <p:spPr>
              <a:xfrm>
                <a:off x="1428728" y="5572140"/>
                <a:ext cx="142876" cy="142876"/>
              </a:xfrm>
              <a:prstGeom prst="roundRect">
                <a:avLst>
                  <a:gd name="adj" fmla="val 0"/>
                </a:avLst>
              </a:prstGeom>
              <a:solidFill>
                <a:srgbClr val="FFFF0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grpSp>
        <p:grpSp>
          <p:nvGrpSpPr>
            <p:cNvPr id="10" name="Group 40"/>
            <p:cNvGrpSpPr/>
            <p:nvPr/>
          </p:nvGrpSpPr>
          <p:grpSpPr>
            <a:xfrm>
              <a:off x="1662090" y="4948246"/>
              <a:ext cx="928694" cy="1143008"/>
              <a:chOff x="1357290" y="4643446"/>
              <a:chExt cx="928694" cy="1143008"/>
            </a:xfrm>
          </p:grpSpPr>
          <p:sp>
            <p:nvSpPr>
              <p:cNvPr id="42" name="Rounded Rectangle 41"/>
              <p:cNvSpPr/>
              <p:nvPr/>
            </p:nvSpPr>
            <p:spPr>
              <a:xfrm>
                <a:off x="1357290" y="4643446"/>
                <a:ext cx="928694" cy="1143008"/>
              </a:xfrm>
              <a:prstGeom prst="roundRect">
                <a:avLst>
                  <a:gd name="adj" fmla="val 10267"/>
                </a:avLst>
              </a:prstGeom>
              <a:solidFill>
                <a:schemeClr val="accent1">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pic>
            <p:nvPicPr>
              <p:cNvPr id="43" name="Picture 2" descr="C:\Documents and Settings\jdhr.001A6BD0B1DD\Local Settings\Temporary Internet Files\Content.IE5\BJ8GWZAV\MCj04352420000[1].png"/>
              <p:cNvPicPr>
                <a:picLocks noChangeAspect="1" noChangeArrowheads="1"/>
              </p:cNvPicPr>
              <p:nvPr/>
            </p:nvPicPr>
            <p:blipFill>
              <a:blip r:embed="rId4" cstate="print"/>
              <a:srcRect/>
              <a:stretch>
                <a:fillRect/>
              </a:stretch>
            </p:blipFill>
            <p:spPr bwMode="auto">
              <a:xfrm>
                <a:off x="1550849" y="4714884"/>
                <a:ext cx="541576" cy="1071546"/>
              </a:xfrm>
              <a:prstGeom prst="rect">
                <a:avLst/>
              </a:prstGeom>
              <a:noFill/>
            </p:spPr>
          </p:pic>
          <p:sp>
            <p:nvSpPr>
              <p:cNvPr id="44" name="Rounded Rectangle 43"/>
              <p:cNvSpPr/>
              <p:nvPr/>
            </p:nvSpPr>
            <p:spPr>
              <a:xfrm>
                <a:off x="1428728" y="5572140"/>
                <a:ext cx="142876" cy="142876"/>
              </a:xfrm>
              <a:prstGeom prst="roundRect">
                <a:avLst>
                  <a:gd name="adj" fmla="val 0"/>
                </a:avLst>
              </a:prstGeom>
              <a:solidFill>
                <a:srgbClr val="FFFF0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grpSp>
      </p:grpSp>
      <p:grpSp>
        <p:nvGrpSpPr>
          <p:cNvPr id="11" name="Group 45"/>
          <p:cNvGrpSpPr/>
          <p:nvPr/>
        </p:nvGrpSpPr>
        <p:grpSpPr>
          <a:xfrm>
            <a:off x="2071670" y="5357826"/>
            <a:ext cx="714380" cy="928694"/>
            <a:chOff x="1357290" y="4643446"/>
            <a:chExt cx="928694" cy="1143008"/>
          </a:xfrm>
        </p:grpSpPr>
        <p:sp>
          <p:nvSpPr>
            <p:cNvPr id="47" name="Rounded Rectangle 46"/>
            <p:cNvSpPr/>
            <p:nvPr/>
          </p:nvSpPr>
          <p:spPr>
            <a:xfrm>
              <a:off x="1357290" y="4643446"/>
              <a:ext cx="928694" cy="1143008"/>
            </a:xfrm>
            <a:prstGeom prst="roundRect">
              <a:avLst>
                <a:gd name="adj" fmla="val 10267"/>
              </a:avLst>
            </a:prstGeom>
            <a:solidFill>
              <a:schemeClr val="accent1">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pic>
          <p:nvPicPr>
            <p:cNvPr id="48" name="Picture 2" descr="C:\Documents and Settings\jdhr.001A6BD0B1DD\Local Settings\Temporary Internet Files\Content.IE5\BJ8GWZAV\MCj04352420000[1].png"/>
            <p:cNvPicPr>
              <a:picLocks noChangeAspect="1" noChangeArrowheads="1"/>
            </p:cNvPicPr>
            <p:nvPr/>
          </p:nvPicPr>
          <p:blipFill>
            <a:blip r:embed="rId3" cstate="print"/>
            <a:srcRect/>
            <a:stretch>
              <a:fillRect/>
            </a:stretch>
          </p:blipFill>
          <p:spPr bwMode="auto">
            <a:xfrm>
              <a:off x="1550849" y="4714884"/>
              <a:ext cx="541576" cy="1071546"/>
            </a:xfrm>
            <a:prstGeom prst="rect">
              <a:avLst/>
            </a:prstGeom>
            <a:noFill/>
          </p:spPr>
        </p:pic>
        <p:sp>
          <p:nvSpPr>
            <p:cNvPr id="49" name="Rounded Rectangle 48"/>
            <p:cNvSpPr/>
            <p:nvPr/>
          </p:nvSpPr>
          <p:spPr>
            <a:xfrm>
              <a:off x="1428728" y="5572140"/>
              <a:ext cx="142876" cy="142876"/>
            </a:xfrm>
            <a:prstGeom prst="roundRect">
              <a:avLst>
                <a:gd name="adj" fmla="val 0"/>
              </a:avLst>
            </a:prstGeom>
            <a:solidFill>
              <a:srgbClr val="FFFF0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grpSp>
      <p:grpSp>
        <p:nvGrpSpPr>
          <p:cNvPr id="12" name="Group 64"/>
          <p:cNvGrpSpPr/>
          <p:nvPr/>
        </p:nvGrpSpPr>
        <p:grpSpPr>
          <a:xfrm>
            <a:off x="2000232" y="1643050"/>
            <a:ext cx="714380" cy="928694"/>
            <a:chOff x="2571736" y="1643050"/>
            <a:chExt cx="928694" cy="1143008"/>
          </a:xfrm>
        </p:grpSpPr>
        <p:sp>
          <p:nvSpPr>
            <p:cNvPr id="52" name="Rounded Rectangle 51"/>
            <p:cNvSpPr/>
            <p:nvPr/>
          </p:nvSpPr>
          <p:spPr>
            <a:xfrm>
              <a:off x="2571736" y="1643050"/>
              <a:ext cx="928694" cy="1143008"/>
            </a:xfrm>
            <a:prstGeom prst="roundRect">
              <a:avLst>
                <a:gd name="adj" fmla="val 10267"/>
              </a:avLst>
            </a:prstGeom>
            <a:solidFill>
              <a:schemeClr val="accent1">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pic>
          <p:nvPicPr>
            <p:cNvPr id="53" name="Picture 2" descr="C:\Documents and Settings\jdhr.001A6BD0B1DD\Local Settings\Temporary Internet Files\Content.IE5\BJ8GWZAV\MCj04352420000[1].png"/>
            <p:cNvPicPr>
              <a:picLocks noChangeAspect="1" noChangeArrowheads="1"/>
            </p:cNvPicPr>
            <p:nvPr/>
          </p:nvPicPr>
          <p:blipFill>
            <a:blip r:embed="rId3" cstate="print"/>
            <a:srcRect/>
            <a:stretch>
              <a:fillRect/>
            </a:stretch>
          </p:blipFill>
          <p:spPr bwMode="auto">
            <a:xfrm>
              <a:off x="2765295" y="1714488"/>
              <a:ext cx="541576" cy="1071546"/>
            </a:xfrm>
            <a:prstGeom prst="rect">
              <a:avLst/>
            </a:prstGeom>
            <a:noFill/>
          </p:spPr>
        </p:pic>
        <p:sp>
          <p:nvSpPr>
            <p:cNvPr id="54" name="Rounded Rectangle 53"/>
            <p:cNvSpPr/>
            <p:nvPr/>
          </p:nvSpPr>
          <p:spPr>
            <a:xfrm>
              <a:off x="2643174" y="2571744"/>
              <a:ext cx="142876" cy="142876"/>
            </a:xfrm>
            <a:prstGeom prst="roundRect">
              <a:avLst>
                <a:gd name="adj" fmla="val 0"/>
              </a:avLst>
            </a:prstGeom>
            <a:solidFill>
              <a:srgbClr val="FF000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sp>
          <p:nvSpPr>
            <p:cNvPr id="55" name="Rounded Rectangle 54"/>
            <p:cNvSpPr/>
            <p:nvPr/>
          </p:nvSpPr>
          <p:spPr>
            <a:xfrm>
              <a:off x="2857488" y="2571744"/>
              <a:ext cx="142876" cy="142876"/>
            </a:xfrm>
            <a:prstGeom prst="roundRect">
              <a:avLst>
                <a:gd name="adj" fmla="val 0"/>
              </a:avLst>
            </a:prstGeom>
            <a:solidFill>
              <a:srgbClr val="0070C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grpSp>
      <p:sp>
        <p:nvSpPr>
          <p:cNvPr id="58" name="Rounded Rectangle 57"/>
          <p:cNvSpPr/>
          <p:nvPr/>
        </p:nvSpPr>
        <p:spPr>
          <a:xfrm>
            <a:off x="3428992" y="3286124"/>
            <a:ext cx="1928826" cy="1214446"/>
          </a:xfrm>
          <a:prstGeom prst="roundRect">
            <a:avLst>
              <a:gd name="adj" fmla="val 5306"/>
            </a:avLst>
          </a:prstGeom>
          <a:solidFill>
            <a:schemeClr val="accent1">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sp>
        <p:nvSpPr>
          <p:cNvPr id="61" name="Rounded Rectangle 60"/>
          <p:cNvSpPr/>
          <p:nvPr/>
        </p:nvSpPr>
        <p:spPr>
          <a:xfrm>
            <a:off x="3487441" y="4342164"/>
            <a:ext cx="116899" cy="105604"/>
          </a:xfrm>
          <a:prstGeom prst="roundRect">
            <a:avLst>
              <a:gd name="adj" fmla="val 0"/>
            </a:avLst>
          </a:prstGeom>
          <a:solidFill>
            <a:srgbClr val="0070C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pic>
        <p:nvPicPr>
          <p:cNvPr id="3081" name="Picture 9" descr="C:\Documents and Settings\jdhr.001A6BD0B1DD\Local Settings\Temporary Internet Files\Content.IE5\EIGUIYRC\MCj04325170000[1].wmf"/>
          <p:cNvPicPr>
            <a:picLocks noChangeAspect="1" noChangeArrowheads="1"/>
          </p:cNvPicPr>
          <p:nvPr/>
        </p:nvPicPr>
        <p:blipFill>
          <a:blip r:embed="rId5"/>
          <a:srcRect/>
          <a:stretch>
            <a:fillRect/>
          </a:stretch>
        </p:blipFill>
        <p:spPr bwMode="auto">
          <a:xfrm flipH="1">
            <a:off x="3779688" y="3444530"/>
            <a:ext cx="1242047" cy="897634"/>
          </a:xfrm>
          <a:prstGeom prst="rect">
            <a:avLst/>
          </a:prstGeom>
          <a:noFill/>
        </p:spPr>
      </p:pic>
      <p:sp>
        <p:nvSpPr>
          <p:cNvPr id="75" name="Quad Arrow 74"/>
          <p:cNvSpPr/>
          <p:nvPr/>
        </p:nvSpPr>
        <p:spPr>
          <a:xfrm>
            <a:off x="1500166" y="3071810"/>
            <a:ext cx="1714512" cy="1714512"/>
          </a:xfrm>
          <a:prstGeom prst="quadArrow">
            <a:avLst>
              <a:gd name="adj1" fmla="val 6763"/>
              <a:gd name="adj2" fmla="val 10260"/>
              <a:gd name="adj3" fmla="val 15506"/>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da-DK"/>
          </a:p>
        </p:txBody>
      </p:sp>
      <p:cxnSp>
        <p:nvCxnSpPr>
          <p:cNvPr id="78" name="Straight Connector 77"/>
          <p:cNvCxnSpPr/>
          <p:nvPr/>
        </p:nvCxnSpPr>
        <p:spPr>
          <a:xfrm rot="5400000">
            <a:off x="3107521" y="3393281"/>
            <a:ext cx="5929354" cy="1588"/>
          </a:xfrm>
          <a:prstGeom prst="line">
            <a:avLst/>
          </a:prstGeom>
        </p:spPr>
        <p:style>
          <a:lnRef idx="2">
            <a:schemeClr val="accent1"/>
          </a:lnRef>
          <a:fillRef idx="0">
            <a:schemeClr val="accent1"/>
          </a:fillRef>
          <a:effectRef idx="1">
            <a:schemeClr val="accent1"/>
          </a:effectRef>
          <a:fontRef idx="minor">
            <a:schemeClr val="tx1"/>
          </a:fontRef>
        </p:style>
      </p:cxnSp>
      <p:grpSp>
        <p:nvGrpSpPr>
          <p:cNvPr id="13" name="Group 92"/>
          <p:cNvGrpSpPr/>
          <p:nvPr/>
        </p:nvGrpSpPr>
        <p:grpSpPr>
          <a:xfrm>
            <a:off x="6357950" y="5653102"/>
            <a:ext cx="2500330" cy="276228"/>
            <a:chOff x="6429388" y="4889659"/>
            <a:chExt cx="2500330" cy="276228"/>
          </a:xfrm>
        </p:grpSpPr>
        <p:sp>
          <p:nvSpPr>
            <p:cNvPr id="81" name="Rounded Rectangle 80"/>
            <p:cNvSpPr/>
            <p:nvPr/>
          </p:nvSpPr>
          <p:spPr>
            <a:xfrm>
              <a:off x="6468927" y="4889659"/>
              <a:ext cx="214314" cy="214314"/>
            </a:xfrm>
            <a:prstGeom prst="roundRect">
              <a:avLst>
                <a:gd name="adj" fmla="val 27287"/>
              </a:avLst>
            </a:prstGeom>
            <a:solidFill>
              <a:srgbClr val="FF0000"/>
            </a:solidFill>
            <a:ln>
              <a:noFill/>
            </a:ln>
            <a:scene3d>
              <a:camera prst="isometricOffAxis1Right"/>
              <a:lightRig rig="threePt" dir="t"/>
            </a:scene3d>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sp>
          <p:nvSpPr>
            <p:cNvPr id="86" name="Rounded Rectangle 85"/>
            <p:cNvSpPr/>
            <p:nvPr/>
          </p:nvSpPr>
          <p:spPr>
            <a:xfrm>
              <a:off x="6715140" y="4889659"/>
              <a:ext cx="2143140" cy="276228"/>
            </a:xfrm>
            <a:prstGeom prst="roundRect">
              <a:avLst>
                <a:gd name="adj" fmla="val 1540"/>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da-DK" sz="1200" dirty="0" smtClean="0"/>
                <a:t>CLC Bio Workbench</a:t>
              </a:r>
              <a:endParaRPr lang="da-DK" sz="1200" dirty="0"/>
            </a:p>
          </p:txBody>
        </p:sp>
        <p:cxnSp>
          <p:nvCxnSpPr>
            <p:cNvPr id="88" name="Straight Connector 87"/>
            <p:cNvCxnSpPr/>
            <p:nvPr/>
          </p:nvCxnSpPr>
          <p:spPr>
            <a:xfrm>
              <a:off x="6429388" y="5143512"/>
              <a:ext cx="2500330" cy="158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4" name="Group 93"/>
          <p:cNvGrpSpPr/>
          <p:nvPr/>
        </p:nvGrpSpPr>
        <p:grpSpPr>
          <a:xfrm>
            <a:off x="6357950" y="5978393"/>
            <a:ext cx="2500330" cy="276228"/>
            <a:chOff x="6429388" y="5214950"/>
            <a:chExt cx="2500330" cy="276228"/>
          </a:xfrm>
        </p:grpSpPr>
        <p:sp>
          <p:nvSpPr>
            <p:cNvPr id="82" name="Rounded Rectangle 81"/>
            <p:cNvSpPr/>
            <p:nvPr/>
          </p:nvSpPr>
          <p:spPr>
            <a:xfrm>
              <a:off x="6468927" y="5216059"/>
              <a:ext cx="214314" cy="214314"/>
            </a:xfrm>
            <a:prstGeom prst="roundRect">
              <a:avLst>
                <a:gd name="adj" fmla="val 27287"/>
              </a:avLst>
            </a:prstGeom>
            <a:solidFill>
              <a:srgbClr val="0070C0"/>
            </a:solidFill>
            <a:ln>
              <a:noFill/>
            </a:ln>
            <a:scene3d>
              <a:camera prst="isometricOffAxis1Right"/>
              <a:lightRig rig="threePt" dir="t"/>
            </a:scene3d>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sp>
          <p:nvSpPr>
            <p:cNvPr id="91" name="Rounded Rectangle 90"/>
            <p:cNvSpPr/>
            <p:nvPr/>
          </p:nvSpPr>
          <p:spPr>
            <a:xfrm>
              <a:off x="6715140" y="5214950"/>
              <a:ext cx="2143140" cy="276228"/>
            </a:xfrm>
            <a:prstGeom prst="roundRect">
              <a:avLst>
                <a:gd name="adj" fmla="val 1540"/>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da-DK" sz="1200" dirty="0" smtClean="0"/>
                <a:t>Public/Personal Display</a:t>
              </a:r>
              <a:endParaRPr lang="da-DK" sz="1200" dirty="0"/>
            </a:p>
          </p:txBody>
        </p:sp>
        <p:cxnSp>
          <p:nvCxnSpPr>
            <p:cNvPr id="92" name="Straight Connector 91"/>
            <p:cNvCxnSpPr/>
            <p:nvPr/>
          </p:nvCxnSpPr>
          <p:spPr>
            <a:xfrm>
              <a:off x="6429388" y="5468803"/>
              <a:ext cx="2500330" cy="158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5" name="Group 94"/>
          <p:cNvGrpSpPr/>
          <p:nvPr/>
        </p:nvGrpSpPr>
        <p:grpSpPr>
          <a:xfrm>
            <a:off x="6357950" y="6296044"/>
            <a:ext cx="2500330" cy="276228"/>
            <a:chOff x="6429388" y="5214950"/>
            <a:chExt cx="2500330" cy="276228"/>
          </a:xfrm>
        </p:grpSpPr>
        <p:sp>
          <p:nvSpPr>
            <p:cNvPr id="96" name="Rounded Rectangle 95"/>
            <p:cNvSpPr/>
            <p:nvPr/>
          </p:nvSpPr>
          <p:spPr>
            <a:xfrm>
              <a:off x="6468927" y="5216059"/>
              <a:ext cx="214314" cy="214314"/>
            </a:xfrm>
            <a:prstGeom prst="roundRect">
              <a:avLst>
                <a:gd name="adj" fmla="val 27287"/>
              </a:avLst>
            </a:prstGeom>
            <a:solidFill>
              <a:srgbClr val="FFFF00"/>
            </a:solidFill>
            <a:ln>
              <a:noFill/>
            </a:ln>
            <a:scene3d>
              <a:camera prst="isometricOffAxis1Right"/>
              <a:lightRig rig="threePt" dir="t"/>
            </a:scene3d>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sp>
          <p:nvSpPr>
            <p:cNvPr id="97" name="Rounded Rectangle 96"/>
            <p:cNvSpPr/>
            <p:nvPr/>
          </p:nvSpPr>
          <p:spPr>
            <a:xfrm>
              <a:off x="6715140" y="5214950"/>
              <a:ext cx="2143140" cy="276228"/>
            </a:xfrm>
            <a:prstGeom prst="roundRect">
              <a:avLst>
                <a:gd name="adj" fmla="val 1540"/>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da-DK" sz="1200" dirty="0" smtClean="0"/>
                <a:t>MiniGrid Daemon</a:t>
              </a:r>
              <a:endParaRPr lang="da-DK" sz="1200" dirty="0"/>
            </a:p>
          </p:txBody>
        </p:sp>
        <p:cxnSp>
          <p:nvCxnSpPr>
            <p:cNvPr id="98" name="Straight Connector 97"/>
            <p:cNvCxnSpPr/>
            <p:nvPr/>
          </p:nvCxnSpPr>
          <p:spPr>
            <a:xfrm>
              <a:off x="6429388" y="5468803"/>
              <a:ext cx="2500330" cy="158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89" name="Group 92"/>
          <p:cNvGrpSpPr/>
          <p:nvPr/>
        </p:nvGrpSpPr>
        <p:grpSpPr>
          <a:xfrm>
            <a:off x="6357950" y="5357826"/>
            <a:ext cx="2500330" cy="276228"/>
            <a:chOff x="6429388" y="4889659"/>
            <a:chExt cx="2500330" cy="276228"/>
          </a:xfrm>
        </p:grpSpPr>
        <p:sp>
          <p:nvSpPr>
            <p:cNvPr id="90" name="Rounded Rectangle 89"/>
            <p:cNvSpPr/>
            <p:nvPr/>
          </p:nvSpPr>
          <p:spPr>
            <a:xfrm>
              <a:off x="6468927" y="4889659"/>
              <a:ext cx="214314" cy="214314"/>
            </a:xfrm>
            <a:prstGeom prst="roundRect">
              <a:avLst>
                <a:gd name="adj" fmla="val 27287"/>
              </a:avLst>
            </a:prstGeom>
            <a:solidFill>
              <a:srgbClr val="00B050"/>
            </a:solidFill>
            <a:ln>
              <a:noFill/>
            </a:ln>
            <a:scene3d>
              <a:camera prst="isometricOffAxis1Right"/>
              <a:lightRig rig="threePt" dir="t"/>
            </a:scene3d>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sp>
          <p:nvSpPr>
            <p:cNvPr id="93" name="Rounded Rectangle 92"/>
            <p:cNvSpPr/>
            <p:nvPr/>
          </p:nvSpPr>
          <p:spPr>
            <a:xfrm>
              <a:off x="6715140" y="4889659"/>
              <a:ext cx="2143140" cy="276228"/>
            </a:xfrm>
            <a:prstGeom prst="roundRect">
              <a:avLst>
                <a:gd name="adj" fmla="val 1540"/>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da-DK" sz="1200" dirty="0" smtClean="0"/>
                <a:t>Joomla Server</a:t>
              </a:r>
              <a:endParaRPr lang="da-DK" sz="1200" dirty="0"/>
            </a:p>
          </p:txBody>
        </p:sp>
        <p:cxnSp>
          <p:nvCxnSpPr>
            <p:cNvPr id="94" name="Straight Connector 93"/>
            <p:cNvCxnSpPr/>
            <p:nvPr/>
          </p:nvCxnSpPr>
          <p:spPr>
            <a:xfrm>
              <a:off x="6429388" y="5143512"/>
              <a:ext cx="2500330" cy="1588"/>
            </a:xfrm>
            <a:prstGeom prst="line">
              <a:avLst/>
            </a:prstGeom>
          </p:spPr>
          <p:style>
            <a:lnRef idx="1">
              <a:schemeClr val="accent1"/>
            </a:lnRef>
            <a:fillRef idx="0">
              <a:schemeClr val="accent1"/>
            </a:fillRef>
            <a:effectRef idx="0">
              <a:schemeClr val="accent1"/>
            </a:effectRef>
            <a:fontRef idx="minor">
              <a:schemeClr val="tx1"/>
            </a:fontRef>
          </p:style>
        </p:cxnSp>
      </p:grpSp>
      <p:sp>
        <p:nvSpPr>
          <p:cNvPr id="95" name="Down Arrow 94"/>
          <p:cNvSpPr/>
          <p:nvPr/>
        </p:nvSpPr>
        <p:spPr>
          <a:xfrm rot="3707904">
            <a:off x="5902197" y="2412275"/>
            <a:ext cx="285752" cy="1082182"/>
          </a:xfrm>
          <a:prstGeom prst="down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da-DK"/>
          </a:p>
        </p:txBody>
      </p:sp>
      <p:pic>
        <p:nvPicPr>
          <p:cNvPr id="99" name="Picture 11" descr="C:\Documents and Settings\jdhr.001A6BD0B1DD\Local Settings\Temporary Internet Files\Content.IE5\BJ8GWZAV\MCj04247700000[1].wmf"/>
          <p:cNvPicPr>
            <a:picLocks noChangeAspect="1" noChangeArrowheads="1"/>
          </p:cNvPicPr>
          <p:nvPr/>
        </p:nvPicPr>
        <p:blipFill>
          <a:blip r:embed="rId6"/>
          <a:srcRect/>
          <a:stretch>
            <a:fillRect/>
          </a:stretch>
        </p:blipFill>
        <p:spPr bwMode="auto">
          <a:xfrm>
            <a:off x="6858016" y="714356"/>
            <a:ext cx="1450975" cy="1873250"/>
          </a:xfrm>
          <a:prstGeom prst="rect">
            <a:avLst/>
          </a:prstGeom>
          <a:noFill/>
        </p:spPr>
      </p:pic>
      <p:sp>
        <p:nvSpPr>
          <p:cNvPr id="103" name="Rounded Rectangle 102"/>
          <p:cNvSpPr/>
          <p:nvPr/>
        </p:nvSpPr>
        <p:spPr>
          <a:xfrm>
            <a:off x="6929454" y="2643182"/>
            <a:ext cx="144000" cy="144000"/>
          </a:xfrm>
          <a:prstGeom prst="roundRect">
            <a:avLst>
              <a:gd name="adj" fmla="val 0"/>
            </a:avLst>
          </a:prstGeom>
          <a:solidFill>
            <a:srgbClr val="00B05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pic>
        <p:nvPicPr>
          <p:cNvPr id="107" name="Picture 11" descr="C:\Documents and Settings\jdhr.001A6BD0B1DD\Local Settings\Temporary Internet Files\Content.IE5\BJ8GWZAV\MCj04247700000[1].wmf"/>
          <p:cNvPicPr>
            <a:picLocks noChangeAspect="1" noChangeArrowheads="1"/>
          </p:cNvPicPr>
          <p:nvPr/>
        </p:nvPicPr>
        <p:blipFill>
          <a:blip r:embed="rId6"/>
          <a:srcRect/>
          <a:stretch>
            <a:fillRect/>
          </a:stretch>
        </p:blipFill>
        <p:spPr bwMode="auto">
          <a:xfrm>
            <a:off x="7715272" y="3214686"/>
            <a:ext cx="786965" cy="1015994"/>
          </a:xfrm>
          <a:prstGeom prst="rect">
            <a:avLst/>
          </a:prstGeom>
          <a:noFill/>
        </p:spPr>
      </p:pic>
      <p:sp>
        <p:nvSpPr>
          <p:cNvPr id="108" name="Rectangle 107"/>
          <p:cNvSpPr/>
          <p:nvPr/>
        </p:nvSpPr>
        <p:spPr>
          <a:xfrm>
            <a:off x="7215206" y="4286256"/>
            <a:ext cx="1643074" cy="28575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a-DK" sz="1000" dirty="0" smtClean="0"/>
              <a:t>Third party public services</a:t>
            </a:r>
            <a:endParaRPr lang="da-DK" sz="1000" dirty="0"/>
          </a:p>
        </p:txBody>
      </p:sp>
      <p:sp>
        <p:nvSpPr>
          <p:cNvPr id="109" name="Down Arrow 108"/>
          <p:cNvSpPr/>
          <p:nvPr/>
        </p:nvSpPr>
        <p:spPr>
          <a:xfrm rot="3707904">
            <a:off x="6054597" y="3292105"/>
            <a:ext cx="285752" cy="1082182"/>
          </a:xfrm>
          <a:prstGeom prst="down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da-DK"/>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da-DK" dirty="0" smtClean="0"/>
              <a:t>Public/Personal Display</a:t>
            </a:r>
            <a:endParaRPr lang="da-DK" dirty="0"/>
          </a:p>
        </p:txBody>
      </p:sp>
      <p:sp>
        <p:nvSpPr>
          <p:cNvPr id="6" name="Content Placeholder 5"/>
          <p:cNvSpPr>
            <a:spLocks noGrp="1"/>
          </p:cNvSpPr>
          <p:nvPr>
            <p:ph sz="half" idx="2"/>
          </p:nvPr>
        </p:nvSpPr>
        <p:spPr/>
        <p:txBody>
          <a:bodyPr>
            <a:normAutofit/>
          </a:bodyPr>
          <a:lstStyle/>
          <a:p>
            <a:r>
              <a:rPr lang="da-DK" dirty="0" smtClean="0"/>
              <a:t>Context Awareness Framework</a:t>
            </a:r>
          </a:p>
          <a:p>
            <a:r>
              <a:rPr lang="da-DK" dirty="0" smtClean="0"/>
              <a:t>Multicast Transport Framework</a:t>
            </a:r>
          </a:p>
          <a:p>
            <a:r>
              <a:rPr lang="da-DK" dirty="0" smtClean="0"/>
              <a:t>Core </a:t>
            </a:r>
            <a:r>
              <a:rPr lang="da-DK" dirty="0" smtClean="0"/>
              <a:t>Component (context-model)</a:t>
            </a:r>
            <a:endParaRPr lang="da-DK" dirty="0" smtClean="0"/>
          </a:p>
          <a:p>
            <a:r>
              <a:rPr lang="da-DK" dirty="0" smtClean="0"/>
              <a:t>MDE Component</a:t>
            </a:r>
          </a:p>
        </p:txBody>
      </p:sp>
      <p:sp>
        <p:nvSpPr>
          <p:cNvPr id="8" name="Rectangle 7"/>
          <p:cNvSpPr/>
          <p:nvPr/>
        </p:nvSpPr>
        <p:spPr>
          <a:xfrm>
            <a:off x="428596" y="1571612"/>
            <a:ext cx="3857652" cy="10001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r"/>
            <a:r>
              <a:rPr lang="da-DK" sz="1200" dirty="0" smtClean="0"/>
              <a:t>MDE Environment</a:t>
            </a:r>
            <a:endParaRPr lang="da-DK" sz="1200" dirty="0"/>
          </a:p>
        </p:txBody>
      </p:sp>
      <p:sp>
        <p:nvSpPr>
          <p:cNvPr id="9" name="Rectangle 8"/>
          <p:cNvSpPr/>
          <p:nvPr/>
        </p:nvSpPr>
        <p:spPr>
          <a:xfrm>
            <a:off x="1928794" y="1928802"/>
            <a:ext cx="1214446" cy="500066"/>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da-DK" sz="1200" dirty="0" smtClean="0"/>
              <a:t>Awareness Screen</a:t>
            </a:r>
          </a:p>
        </p:txBody>
      </p:sp>
      <p:sp>
        <p:nvSpPr>
          <p:cNvPr id="10" name="Rectangle 9"/>
          <p:cNvSpPr/>
          <p:nvPr/>
        </p:nvSpPr>
        <p:spPr>
          <a:xfrm>
            <a:off x="3214678" y="1928802"/>
            <a:ext cx="928694" cy="500066"/>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da-DK" sz="1200" dirty="0" smtClean="0"/>
              <a:t>Detailed</a:t>
            </a:r>
            <a:br>
              <a:rPr lang="da-DK" sz="1200" dirty="0" smtClean="0"/>
            </a:br>
            <a:r>
              <a:rPr lang="da-DK" sz="1200" dirty="0" smtClean="0"/>
              <a:t>Info</a:t>
            </a:r>
            <a:endParaRPr lang="da-DK" sz="1200" dirty="0"/>
          </a:p>
        </p:txBody>
      </p:sp>
      <p:sp>
        <p:nvSpPr>
          <p:cNvPr id="11" name="Rectangle 2"/>
          <p:cNvSpPr txBox="1">
            <a:spLocks/>
          </p:cNvSpPr>
          <p:nvPr/>
        </p:nvSpPr>
        <p:spPr>
          <a:xfrm>
            <a:off x="428596" y="5429264"/>
            <a:ext cx="3857652" cy="1285884"/>
          </a:xfrm>
          <a:prstGeom prst="rect">
            <a:avLst/>
          </a:prstGeom>
        </p:spPr>
        <p:style>
          <a:lnRef idx="2">
            <a:schemeClr val="accent1"/>
          </a:lnRef>
          <a:fillRef idx="1">
            <a:schemeClr val="lt1"/>
          </a:fillRef>
          <a:effectRef idx="0">
            <a:schemeClr val="accent1"/>
          </a:effectRef>
          <a:fontRef idx="minor">
            <a:schemeClr val="dk1"/>
          </a:fontRef>
        </p:style>
        <p:txBody>
          <a:bodyPr vert="horz">
            <a:noAutofit/>
          </a:bodyPr>
          <a:lstStyle>
            <a:extLst/>
          </a:lstStyle>
          <a:p>
            <a:pPr marL="0" marR="0" lvl="0" indent="0" algn="l" defTabSz="914400" rtl="0" eaLnBrk="1" fontAlgn="auto" latinLnBrk="0" hangingPunct="1">
              <a:lnSpc>
                <a:spcPct val="114000"/>
              </a:lnSpc>
              <a:spcBef>
                <a:spcPts val="700"/>
              </a:spcBef>
              <a:spcAft>
                <a:spcPts val="0"/>
              </a:spcAft>
              <a:buClrTx/>
              <a:buSzPct val="95000"/>
              <a:tabLst/>
              <a:defRPr/>
            </a:pPr>
            <a:r>
              <a:rPr lang="en-US" sz="1400" dirty="0" smtClean="0"/>
              <a:t>Targeting the Big Three:</a:t>
            </a:r>
          </a:p>
          <a:p>
            <a:pPr marL="0" marR="0" lvl="0" indent="0" algn="l" defTabSz="914400" rtl="0" eaLnBrk="1" fontAlgn="auto" latinLnBrk="0" hangingPunct="1">
              <a:lnSpc>
                <a:spcPct val="114000"/>
              </a:lnSpc>
              <a:spcBef>
                <a:spcPts val="700"/>
              </a:spcBef>
              <a:spcAft>
                <a:spcPts val="0"/>
              </a:spcAft>
              <a:buClrTx/>
              <a:buSzPct val="95000"/>
              <a:buFontTx/>
              <a:buChar char="-"/>
              <a:tabLst/>
              <a:defRPr/>
            </a:pPr>
            <a:r>
              <a:rPr lang="en-US" sz="1400" dirty="0" smtClean="0"/>
              <a:t> </a:t>
            </a:r>
            <a:r>
              <a:rPr lang="en-US" sz="1400" dirty="0" err="1" smtClean="0"/>
              <a:t>Minigrid</a:t>
            </a:r>
            <a:r>
              <a:rPr lang="en-US" sz="1400" dirty="0" smtClean="0"/>
              <a:t> Framework: Resources</a:t>
            </a:r>
          </a:p>
          <a:p>
            <a:pPr marL="0" marR="0" lvl="0" indent="0" algn="l" defTabSz="914400" rtl="0" eaLnBrk="1" fontAlgn="auto" latinLnBrk="0" hangingPunct="1">
              <a:lnSpc>
                <a:spcPct val="114000"/>
              </a:lnSpc>
              <a:spcBef>
                <a:spcPts val="700"/>
              </a:spcBef>
              <a:spcAft>
                <a:spcPts val="0"/>
              </a:spcAft>
              <a:buClrTx/>
              <a:buSzPct val="95000"/>
              <a:buFontTx/>
              <a:buChar char="-"/>
              <a:tabLst/>
              <a:defRPr/>
            </a:pPr>
            <a:r>
              <a:rPr lang="en-US" sz="1400" dirty="0" smtClean="0"/>
              <a:t> Tweeting: Communication</a:t>
            </a:r>
          </a:p>
          <a:p>
            <a:pPr marL="0" marR="0" lvl="0" indent="0" algn="l" defTabSz="914400" rtl="0" eaLnBrk="1" fontAlgn="auto" latinLnBrk="0" hangingPunct="1">
              <a:lnSpc>
                <a:spcPct val="114000"/>
              </a:lnSpc>
              <a:spcBef>
                <a:spcPts val="700"/>
              </a:spcBef>
              <a:spcAft>
                <a:spcPts val="0"/>
              </a:spcAft>
              <a:buClrTx/>
              <a:buSzPct val="95000"/>
              <a:buFontTx/>
              <a:buChar char="-"/>
              <a:tabLst/>
              <a:defRPr/>
            </a:pPr>
            <a:r>
              <a:rPr lang="en-US" sz="1400" dirty="0" smtClean="0"/>
              <a:t> Awareness Screen: Work awareness.</a:t>
            </a:r>
          </a:p>
        </p:txBody>
      </p:sp>
      <p:sp>
        <p:nvSpPr>
          <p:cNvPr id="12" name="Rounded Rectangle 11"/>
          <p:cNvSpPr/>
          <p:nvPr/>
        </p:nvSpPr>
        <p:spPr>
          <a:xfrm>
            <a:off x="8397753" y="642918"/>
            <a:ext cx="460527" cy="500066"/>
          </a:xfrm>
          <a:prstGeom prst="roundRect">
            <a:avLst>
              <a:gd name="adj" fmla="val 27287"/>
            </a:avLst>
          </a:prstGeom>
          <a:solidFill>
            <a:srgbClr val="0070C0"/>
          </a:solidFill>
          <a:ln>
            <a:noFill/>
          </a:ln>
          <a:scene3d>
            <a:camera prst="isometricOffAxis1Right"/>
            <a:lightRig rig="threePt" dir="t"/>
          </a:scene3d>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sp>
        <p:nvSpPr>
          <p:cNvPr id="18" name="Rectangle 17"/>
          <p:cNvSpPr/>
          <p:nvPr/>
        </p:nvSpPr>
        <p:spPr>
          <a:xfrm>
            <a:off x="428596" y="2714620"/>
            <a:ext cx="3857652" cy="21431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r"/>
            <a:r>
              <a:rPr lang="da-DK" sz="1200" dirty="0" smtClean="0"/>
              <a:t>Core</a:t>
            </a:r>
            <a:endParaRPr lang="da-DK" sz="1200" dirty="0"/>
          </a:p>
        </p:txBody>
      </p:sp>
      <p:sp>
        <p:nvSpPr>
          <p:cNvPr id="19" name="Rectangle 18"/>
          <p:cNvSpPr/>
          <p:nvPr/>
        </p:nvSpPr>
        <p:spPr>
          <a:xfrm>
            <a:off x="928662" y="4214818"/>
            <a:ext cx="928694" cy="500066"/>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da-DK" sz="1200" dirty="0" smtClean="0"/>
              <a:t>Other Sensors</a:t>
            </a:r>
          </a:p>
        </p:txBody>
      </p:sp>
      <p:sp>
        <p:nvSpPr>
          <p:cNvPr id="20" name="Rectangle 19"/>
          <p:cNvSpPr/>
          <p:nvPr/>
        </p:nvSpPr>
        <p:spPr>
          <a:xfrm>
            <a:off x="2928926" y="3000372"/>
            <a:ext cx="928694" cy="500066"/>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da-DK" sz="1200" dirty="0" smtClean="0"/>
              <a:t>Tweeter Service</a:t>
            </a:r>
            <a:endParaRPr lang="da-DK" sz="1200" dirty="0"/>
          </a:p>
        </p:txBody>
      </p:sp>
      <p:sp>
        <p:nvSpPr>
          <p:cNvPr id="21" name="Rectangle 20"/>
          <p:cNvSpPr/>
          <p:nvPr/>
        </p:nvSpPr>
        <p:spPr>
          <a:xfrm>
            <a:off x="2928926" y="4214818"/>
            <a:ext cx="928694" cy="500066"/>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da-DK" sz="1200" dirty="0" smtClean="0"/>
              <a:t>MiniGrid Sensor</a:t>
            </a:r>
            <a:endParaRPr lang="da-DK" sz="1200" dirty="0"/>
          </a:p>
        </p:txBody>
      </p:sp>
      <p:sp>
        <p:nvSpPr>
          <p:cNvPr id="22" name="Rectangle 21"/>
          <p:cNvSpPr/>
          <p:nvPr/>
        </p:nvSpPr>
        <p:spPr>
          <a:xfrm>
            <a:off x="928662" y="3571876"/>
            <a:ext cx="2928958" cy="571504"/>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da-DK" sz="1200" dirty="0" smtClean="0"/>
              <a:t>Context Awareness Framework</a:t>
            </a:r>
            <a:endParaRPr lang="da-DK" sz="1200" dirty="0"/>
          </a:p>
        </p:txBody>
      </p:sp>
      <p:sp>
        <p:nvSpPr>
          <p:cNvPr id="23" name="Rectangle 22"/>
          <p:cNvSpPr/>
          <p:nvPr/>
        </p:nvSpPr>
        <p:spPr>
          <a:xfrm>
            <a:off x="1928794" y="4214818"/>
            <a:ext cx="928694" cy="500066"/>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da-DK" sz="1200" dirty="0" smtClean="0"/>
              <a:t>Proximity</a:t>
            </a:r>
          </a:p>
          <a:p>
            <a:pPr algn="ctr"/>
            <a:r>
              <a:rPr lang="da-DK" sz="1200" dirty="0" smtClean="0"/>
              <a:t>Sensors</a:t>
            </a:r>
            <a:endParaRPr lang="da-DK" sz="1200" dirty="0"/>
          </a:p>
        </p:txBody>
      </p:sp>
      <p:sp>
        <p:nvSpPr>
          <p:cNvPr id="24" name="Rectangle 23"/>
          <p:cNvSpPr/>
          <p:nvPr/>
        </p:nvSpPr>
        <p:spPr>
          <a:xfrm>
            <a:off x="1928794" y="3000372"/>
            <a:ext cx="928694" cy="500066"/>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da-DK" sz="1200" dirty="0" smtClean="0"/>
              <a:t>Minigrid Service</a:t>
            </a:r>
            <a:endParaRPr lang="da-DK" sz="1200" dirty="0"/>
          </a:p>
        </p:txBody>
      </p:sp>
      <p:sp>
        <p:nvSpPr>
          <p:cNvPr id="25" name="Rectangle 24"/>
          <p:cNvSpPr/>
          <p:nvPr/>
        </p:nvSpPr>
        <p:spPr>
          <a:xfrm>
            <a:off x="928662" y="3000372"/>
            <a:ext cx="928694" cy="500066"/>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da-DK" sz="1200" dirty="0" smtClean="0"/>
              <a:t>Proximity</a:t>
            </a:r>
            <a:br>
              <a:rPr lang="da-DK" sz="1200" dirty="0" smtClean="0"/>
            </a:br>
            <a:r>
              <a:rPr lang="da-DK" sz="1200" dirty="0" smtClean="0"/>
              <a:t>Service</a:t>
            </a:r>
            <a:endParaRPr lang="da-DK" sz="1200" dirty="0"/>
          </a:p>
        </p:txBody>
      </p:sp>
      <p:sp>
        <p:nvSpPr>
          <p:cNvPr id="26" name="Rectangle 25"/>
          <p:cNvSpPr/>
          <p:nvPr/>
        </p:nvSpPr>
        <p:spPr>
          <a:xfrm>
            <a:off x="714348" y="1928802"/>
            <a:ext cx="1143008" cy="500066"/>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da-DK" sz="1200" dirty="0" smtClean="0"/>
              <a:t>Tweeting</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My Questions</a:t>
            </a:r>
            <a:r>
              <a:rPr lang="da-DK" dirty="0" smtClean="0"/>
              <a:t> to you?</a:t>
            </a:r>
            <a:endParaRPr lang="da-DK" dirty="0"/>
          </a:p>
        </p:txBody>
      </p:sp>
      <p:sp>
        <p:nvSpPr>
          <p:cNvPr id="4" name="Content Placeholder 3"/>
          <p:cNvSpPr>
            <a:spLocks noGrp="1"/>
          </p:cNvSpPr>
          <p:nvPr>
            <p:ph sz="half" idx="2"/>
          </p:nvPr>
        </p:nvSpPr>
        <p:spPr>
          <a:xfrm>
            <a:off x="428596" y="4286256"/>
            <a:ext cx="4038600" cy="1839907"/>
          </a:xfrm>
        </p:spPr>
        <p:txBody>
          <a:bodyPr>
            <a:normAutofit fontScale="70000" lnSpcReduction="20000"/>
          </a:bodyPr>
          <a:lstStyle/>
          <a:p>
            <a:r>
              <a:rPr lang="da-DK" dirty="0" smtClean="0"/>
              <a:t>Should we try to cover other areas like security?</a:t>
            </a:r>
          </a:p>
          <a:p>
            <a:r>
              <a:rPr lang="da-DK" dirty="0" smtClean="0"/>
              <a:t>How to conduct the evaluation?</a:t>
            </a:r>
          </a:p>
          <a:p>
            <a:r>
              <a:rPr lang="da-DK" dirty="0" smtClean="0"/>
              <a:t>How to better share results and make the produced software reusable?</a:t>
            </a:r>
            <a:endParaRPr lang="da-DK" dirty="0"/>
          </a:p>
        </p:txBody>
      </p:sp>
      <p:pic>
        <p:nvPicPr>
          <p:cNvPr id="5" name="Picture 2"/>
          <p:cNvPicPr>
            <a:picLocks noGrp="1" noChangeAspect="1" noChangeArrowheads="1"/>
          </p:cNvPicPr>
          <p:nvPr>
            <p:ph sz="half" idx="1"/>
          </p:nvPr>
        </p:nvPicPr>
        <p:blipFill>
          <a:blip r:embed="rId2" cstate="print"/>
          <a:srcRect/>
          <a:stretch>
            <a:fillRect/>
          </a:stretch>
        </p:blipFill>
        <p:spPr bwMode="auto">
          <a:xfrm>
            <a:off x="714348" y="1714488"/>
            <a:ext cx="3444611" cy="2197424"/>
          </a:xfrm>
          <a:prstGeom prst="rect">
            <a:avLst/>
          </a:prstGeom>
          <a:solidFill>
            <a:srgbClr val="000000">
              <a:shade val="95000"/>
            </a:srgbClr>
          </a:solidFill>
          <a:ln w="76200" cap="sq">
            <a:solidFill>
              <a:schemeClr val="tx1">
                <a:lumMod val="95000"/>
                <a:lumOff val="5000"/>
              </a:schemeClr>
            </a:solidFill>
            <a:miter lim="800000"/>
          </a:ln>
          <a:effectLst>
            <a:outerShdw blurRad="254000" dist="190500" dir="2700000" sy="90000" algn="bl" rotWithShape="0">
              <a:srgbClr val="000000">
                <a:alpha val="40000"/>
              </a:srgbClr>
            </a:outerShdw>
          </a:effectLst>
        </p:spPr>
      </p:pic>
      <p:sp>
        <p:nvSpPr>
          <p:cNvPr id="6" name="Content Placeholder 3"/>
          <p:cNvSpPr txBox="1">
            <a:spLocks/>
          </p:cNvSpPr>
          <p:nvPr/>
        </p:nvSpPr>
        <p:spPr>
          <a:xfrm>
            <a:off x="4786314" y="1571612"/>
            <a:ext cx="4038600" cy="4572032"/>
          </a:xfrm>
          <a:prstGeom prst="rect">
            <a:avLst/>
          </a:prstGeom>
        </p:spPr>
        <p:txBody>
          <a:bodyPr vert="horz">
            <a:normAutofit/>
          </a:bodyPr>
          <a:lstStyle/>
          <a:p>
            <a:pPr marL="411480" marR="0" lvl="0" indent="-342900" algn="l" defTabSz="914400" rtl="0" eaLnBrk="1" fontAlgn="auto" latinLnBrk="0" hangingPunct="1">
              <a:lnSpc>
                <a:spcPct val="100000"/>
              </a:lnSpc>
              <a:spcBef>
                <a:spcPts val="700"/>
              </a:spcBef>
              <a:spcAft>
                <a:spcPts val="0"/>
              </a:spcAft>
              <a:buClrTx/>
              <a:buSzPct val="95000"/>
              <a:buFont typeface="Wingdings"/>
              <a:buChar char=""/>
              <a:tabLst/>
              <a:defRPr/>
            </a:pPr>
            <a:r>
              <a:rPr lang="da-DK" sz="2800" noProof="0" dirty="0" smtClean="0"/>
              <a:t>How about the other 2 prospect projects?</a:t>
            </a:r>
          </a:p>
          <a:p>
            <a:pPr marL="411480" marR="0" lvl="0" indent="-342900" algn="l" defTabSz="914400" rtl="0" eaLnBrk="1" fontAlgn="auto" latinLnBrk="0" hangingPunct="1">
              <a:lnSpc>
                <a:spcPct val="100000"/>
              </a:lnSpc>
              <a:spcBef>
                <a:spcPts val="700"/>
              </a:spcBef>
              <a:spcAft>
                <a:spcPts val="0"/>
              </a:spcAft>
              <a:buClrTx/>
              <a:buSzPct val="95000"/>
              <a:buFont typeface="Wingdings"/>
              <a:buChar char=""/>
              <a:tabLst/>
              <a:defRPr/>
            </a:pPr>
            <a:r>
              <a:rPr lang="da-DK" sz="2800" dirty="0" smtClean="0"/>
              <a:t>Recommendations about where to go...</a:t>
            </a:r>
          </a:p>
          <a:p>
            <a:pPr marL="411480" marR="0" lvl="0" indent="-342900" algn="l" defTabSz="914400" rtl="0" eaLnBrk="1" fontAlgn="auto" latinLnBrk="0" hangingPunct="1">
              <a:lnSpc>
                <a:spcPct val="100000"/>
              </a:lnSpc>
              <a:spcBef>
                <a:spcPts val="700"/>
              </a:spcBef>
              <a:spcAft>
                <a:spcPts val="0"/>
              </a:spcAft>
              <a:buClrTx/>
              <a:buSzPct val="95000"/>
              <a:buFont typeface="Wingdings"/>
              <a:buChar char=""/>
              <a:tabLst/>
              <a:defRPr/>
            </a:pPr>
            <a:r>
              <a:rPr lang="da-DK" sz="2800" dirty="0" smtClean="0"/>
              <a:t>Recomendations about experiments to run...</a:t>
            </a:r>
          </a:p>
          <a:p>
            <a:pPr marL="411480" marR="0" lvl="0" indent="-342900" algn="l" defTabSz="914400" rtl="0" eaLnBrk="1" fontAlgn="auto" latinLnBrk="0" hangingPunct="1">
              <a:lnSpc>
                <a:spcPct val="100000"/>
              </a:lnSpc>
              <a:spcBef>
                <a:spcPts val="700"/>
              </a:spcBef>
              <a:spcAft>
                <a:spcPts val="0"/>
              </a:spcAft>
              <a:buClrTx/>
              <a:buSzPct val="95000"/>
              <a:buFont typeface="Wingdings"/>
              <a:buChar char=""/>
              <a:tabLst/>
              <a:defRPr/>
            </a:pPr>
            <a:endParaRPr lang="da-DK" sz="2800" noProof="0"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p:txBody>
          <a:bodyPr/>
          <a:lstStyle>
            <a:extLst/>
          </a:lstStyle>
          <a:p>
            <a:r>
              <a:rPr lang="en-US" dirty="0" smtClean="0"/>
              <a:t>THANK YOU!</a:t>
            </a:r>
            <a:endParaRPr lang="en-US" dirty="0"/>
          </a:p>
        </p:txBody>
      </p:sp>
      <p:sp>
        <p:nvSpPr>
          <p:cNvPr id="5" name="Rectangle 4"/>
          <p:cNvSpPr>
            <a:spLocks noGrp="1"/>
          </p:cNvSpPr>
          <p:nvPr>
            <p:ph type="body" idx="1"/>
          </p:nvPr>
        </p:nvSpPr>
        <p:spPr>
          <a:xfrm>
            <a:off x="914400" y="5448322"/>
            <a:ext cx="7772400" cy="1052512"/>
          </a:xfrm>
        </p:spPr>
        <p:txBody>
          <a:bodyPr>
            <a:normAutofit fontScale="92500" lnSpcReduction="10000"/>
          </a:bodyPr>
          <a:lstStyle>
            <a:extLst/>
          </a:lstStyle>
          <a:p>
            <a:r>
              <a:rPr lang="en-US" dirty="0" smtClean="0"/>
              <a:t>Questions?</a:t>
            </a:r>
          </a:p>
          <a:p>
            <a:r>
              <a:rPr lang="en-US" dirty="0" smtClean="0"/>
              <a:t>Juan David Hincapié Ramos - </a:t>
            </a:r>
            <a:r>
              <a:rPr lang="en-US" dirty="0" smtClean="0">
                <a:hlinkClick r:id="rId3"/>
              </a:rPr>
              <a:t>jdhr@itu.dk</a:t>
            </a:r>
            <a:endParaRPr lang="en-US" dirty="0" smtClean="0"/>
          </a:p>
          <a:p>
            <a:r>
              <a:rPr lang="en-US" dirty="0" smtClean="0"/>
              <a:t>More Info: </a:t>
            </a:r>
            <a:r>
              <a:rPr lang="da-DK" dirty="0" smtClean="0">
                <a:hlinkClick r:id="rId4"/>
              </a:rPr>
              <a:t>http://www.itu.dk/research/mini-grid/pmwiki/pmwiki.php</a:t>
            </a:r>
            <a:endParaRPr lang="en-US"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da-DK"/>
          </a:p>
        </p:txBody>
      </p:sp>
      <p:sp>
        <p:nvSpPr>
          <p:cNvPr id="3" name="Text Placeholder 2"/>
          <p:cNvSpPr>
            <a:spLocks noGrp="1"/>
          </p:cNvSpPr>
          <p:nvPr>
            <p:ph type="body" idx="1"/>
          </p:nvPr>
        </p:nvSpPr>
        <p:spPr/>
        <p:txBody>
          <a:bodyPr/>
          <a:lstStyle/>
          <a:p>
            <a:endParaRPr lang="da-DK"/>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da-DK" dirty="0" smtClean="0"/>
              <a:t>Mascot – Users/Project</a:t>
            </a:r>
            <a:endParaRPr lang="da-DK" dirty="0"/>
          </a:p>
        </p:txBody>
      </p:sp>
      <p:sp>
        <p:nvSpPr>
          <p:cNvPr id="8" name="Rectangle 7"/>
          <p:cNvSpPr/>
          <p:nvPr/>
        </p:nvSpPr>
        <p:spPr>
          <a:xfrm>
            <a:off x="4429124" y="1500174"/>
            <a:ext cx="285752" cy="47149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Rounded Rectangle 8"/>
          <p:cNvSpPr/>
          <p:nvPr/>
        </p:nvSpPr>
        <p:spPr>
          <a:xfrm>
            <a:off x="642910" y="1428736"/>
            <a:ext cx="8072494" cy="5000660"/>
          </a:xfrm>
          <a:prstGeom prst="roundRect">
            <a:avLst>
              <a:gd name="adj" fmla="val 2770"/>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da-DK"/>
          </a:p>
        </p:txBody>
      </p:sp>
      <p:grpSp>
        <p:nvGrpSpPr>
          <p:cNvPr id="13" name="Group 12"/>
          <p:cNvGrpSpPr/>
          <p:nvPr/>
        </p:nvGrpSpPr>
        <p:grpSpPr>
          <a:xfrm>
            <a:off x="6429388" y="1562088"/>
            <a:ext cx="2152664" cy="723904"/>
            <a:chOff x="3602825" y="5500702"/>
            <a:chExt cx="2152664" cy="723904"/>
          </a:xfrm>
        </p:grpSpPr>
        <p:sp>
          <p:nvSpPr>
            <p:cNvPr id="10" name="Rounded Rectangle 9"/>
            <p:cNvSpPr/>
            <p:nvPr/>
          </p:nvSpPr>
          <p:spPr>
            <a:xfrm>
              <a:off x="3602825" y="5500702"/>
              <a:ext cx="2152664" cy="723904"/>
            </a:xfrm>
            <a:prstGeom prst="roundRect">
              <a:avLst>
                <a:gd name="adj" fmla="val 15194"/>
              </a:avLst>
            </a:prstGeom>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da-DK"/>
            </a:p>
          </p:txBody>
        </p:sp>
        <p:pic>
          <p:nvPicPr>
            <p:cNvPr id="7175" name="Picture 7" descr="C:\Documents and Settings\jdhr.001A6BD0B1DD\Local Settings\Temporary Internet Files\Content.IE5\EIGUIYRC\MCj03226450000[1].wmf"/>
            <p:cNvPicPr>
              <a:picLocks noChangeAspect="1" noChangeArrowheads="1"/>
            </p:cNvPicPr>
            <p:nvPr/>
          </p:nvPicPr>
          <p:blipFill>
            <a:blip r:embed="rId3"/>
            <a:srcRect/>
            <a:stretch>
              <a:fillRect/>
            </a:stretch>
          </p:blipFill>
          <p:spPr bwMode="auto">
            <a:xfrm>
              <a:off x="4857752" y="5652054"/>
              <a:ext cx="686564" cy="491590"/>
            </a:xfrm>
            <a:prstGeom prst="rect">
              <a:avLst/>
            </a:prstGeom>
            <a:noFill/>
          </p:spPr>
        </p:pic>
        <p:pic>
          <p:nvPicPr>
            <p:cNvPr id="7177" name="Picture 9" descr="C:\Documents and Settings\jdhr.001A6BD0B1DD\Local Settings\Temporary Internet Files\Content.IE5\MPS28DYQ\MCj03526150000[1].wmf"/>
            <p:cNvPicPr>
              <a:picLocks noChangeAspect="1" noChangeArrowheads="1"/>
            </p:cNvPicPr>
            <p:nvPr/>
          </p:nvPicPr>
          <p:blipFill>
            <a:blip r:embed="rId4">
              <a:duotone>
                <a:prstClr val="black"/>
                <a:schemeClr val="accent1">
                  <a:tint val="45000"/>
                  <a:satMod val="400000"/>
                </a:schemeClr>
              </a:duotone>
            </a:blip>
            <a:srcRect/>
            <a:stretch>
              <a:fillRect/>
            </a:stretch>
          </p:blipFill>
          <p:spPr bwMode="auto">
            <a:xfrm>
              <a:off x="4071934" y="5572140"/>
              <a:ext cx="285752" cy="608310"/>
            </a:xfrm>
            <a:prstGeom prst="rect">
              <a:avLst/>
            </a:prstGeom>
            <a:noFill/>
          </p:spPr>
        </p:pic>
      </p:grpSp>
      <p:sp>
        <p:nvSpPr>
          <p:cNvPr id="15" name="Rounded Rectangle 14"/>
          <p:cNvSpPr/>
          <p:nvPr/>
        </p:nvSpPr>
        <p:spPr>
          <a:xfrm>
            <a:off x="785786" y="5572140"/>
            <a:ext cx="7786742" cy="714380"/>
          </a:xfrm>
          <a:prstGeom prst="roundRect">
            <a:avLst>
              <a:gd name="adj" fmla="val 15360"/>
            </a:avLst>
          </a:prstGeom>
          <a:solidFill>
            <a:schemeClr val="tx1"/>
          </a:solidFill>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da-DK"/>
          </a:p>
        </p:txBody>
      </p:sp>
      <p:pic>
        <p:nvPicPr>
          <p:cNvPr id="24584" name="Picture 8"/>
          <p:cNvPicPr>
            <a:picLocks noChangeAspect="1" noChangeArrowheads="1"/>
          </p:cNvPicPr>
          <p:nvPr/>
        </p:nvPicPr>
        <p:blipFill>
          <a:blip r:embed="rId5"/>
          <a:srcRect/>
          <a:stretch>
            <a:fillRect/>
          </a:stretch>
        </p:blipFill>
        <p:spPr bwMode="auto">
          <a:xfrm>
            <a:off x="928662" y="5594625"/>
            <a:ext cx="1562100" cy="676275"/>
          </a:xfrm>
          <a:prstGeom prst="rect">
            <a:avLst/>
          </a:prstGeom>
          <a:noFill/>
          <a:ln w="9525">
            <a:noFill/>
            <a:miter lim="800000"/>
            <a:headEnd/>
            <a:tailEnd/>
          </a:ln>
          <a:effectLst/>
        </p:spPr>
      </p:pic>
      <p:pic>
        <p:nvPicPr>
          <p:cNvPr id="19" name="Picture 9"/>
          <p:cNvPicPr>
            <a:picLocks noChangeAspect="1" noChangeArrowheads="1"/>
          </p:cNvPicPr>
          <p:nvPr/>
        </p:nvPicPr>
        <p:blipFill>
          <a:blip r:embed="rId5">
            <a:grayscl/>
          </a:blip>
          <a:srcRect/>
          <a:stretch>
            <a:fillRect/>
          </a:stretch>
        </p:blipFill>
        <p:spPr bwMode="auto">
          <a:xfrm>
            <a:off x="4071934" y="5594625"/>
            <a:ext cx="1562100" cy="676275"/>
          </a:xfrm>
          <a:prstGeom prst="rect">
            <a:avLst/>
          </a:prstGeom>
          <a:noFill/>
          <a:ln w="9525">
            <a:noFill/>
            <a:miter lim="800000"/>
            <a:headEnd/>
            <a:tailEnd/>
          </a:ln>
          <a:effectLst/>
        </p:spPr>
      </p:pic>
      <p:pic>
        <p:nvPicPr>
          <p:cNvPr id="20" name="Picture 9"/>
          <p:cNvPicPr>
            <a:picLocks noChangeAspect="1" noChangeArrowheads="1"/>
          </p:cNvPicPr>
          <p:nvPr/>
        </p:nvPicPr>
        <p:blipFill>
          <a:blip r:embed="rId5">
            <a:grayscl/>
          </a:blip>
          <a:srcRect/>
          <a:stretch>
            <a:fillRect/>
          </a:stretch>
        </p:blipFill>
        <p:spPr bwMode="auto">
          <a:xfrm>
            <a:off x="5643570" y="5594625"/>
            <a:ext cx="1562100" cy="676275"/>
          </a:xfrm>
          <a:prstGeom prst="rect">
            <a:avLst/>
          </a:prstGeom>
          <a:noFill/>
          <a:ln w="9525">
            <a:noFill/>
            <a:miter lim="800000"/>
            <a:headEnd/>
            <a:tailEnd/>
          </a:ln>
          <a:effectLst/>
        </p:spPr>
      </p:pic>
      <p:pic>
        <p:nvPicPr>
          <p:cNvPr id="22" name="Picture 8"/>
          <p:cNvPicPr>
            <a:picLocks noChangeAspect="1" noChangeArrowheads="1"/>
          </p:cNvPicPr>
          <p:nvPr/>
        </p:nvPicPr>
        <p:blipFill>
          <a:blip r:embed="rId5"/>
          <a:srcRect/>
          <a:stretch>
            <a:fillRect/>
          </a:stretch>
        </p:blipFill>
        <p:spPr bwMode="auto">
          <a:xfrm>
            <a:off x="2500298" y="5594625"/>
            <a:ext cx="1562100" cy="676275"/>
          </a:xfrm>
          <a:prstGeom prst="rect">
            <a:avLst/>
          </a:prstGeom>
          <a:noFill/>
          <a:ln w="9525">
            <a:noFill/>
            <a:miter lim="800000"/>
            <a:headEnd/>
            <a:tailEnd/>
          </a:ln>
          <a:effectLst/>
        </p:spPr>
      </p:pic>
      <p:pic>
        <p:nvPicPr>
          <p:cNvPr id="24586" name="Picture 10" descr="C:\Documents and Settings\jdhr.001A6BD0B1DD\Local Settings\Temporary Internet Files\Content.IE5\EIGUIYRC\MCj02155500000[1].wmf"/>
          <p:cNvPicPr>
            <a:picLocks noChangeAspect="1" noChangeArrowheads="1"/>
          </p:cNvPicPr>
          <p:nvPr/>
        </p:nvPicPr>
        <p:blipFill>
          <a:blip r:embed="rId6"/>
          <a:srcRect/>
          <a:stretch>
            <a:fillRect/>
          </a:stretch>
        </p:blipFill>
        <p:spPr bwMode="auto">
          <a:xfrm>
            <a:off x="2500298" y="2928934"/>
            <a:ext cx="804250" cy="2245259"/>
          </a:xfrm>
          <a:prstGeom prst="rect">
            <a:avLst/>
          </a:prstGeom>
          <a:noFill/>
        </p:spPr>
      </p:pic>
      <p:pic>
        <p:nvPicPr>
          <p:cNvPr id="24" name="Picture 10" descr="C:\Documents and Settings\jdhr.001A6BD0B1DD\Local Settings\Temporary Internet Files\Content.IE5\EIGUIYRC\MCj02155500000[1].wmf"/>
          <p:cNvPicPr>
            <a:picLocks noChangeAspect="1" noChangeArrowheads="1"/>
          </p:cNvPicPr>
          <p:nvPr/>
        </p:nvPicPr>
        <p:blipFill>
          <a:blip r:embed="rId6"/>
          <a:srcRect/>
          <a:stretch>
            <a:fillRect/>
          </a:stretch>
        </p:blipFill>
        <p:spPr bwMode="auto">
          <a:xfrm>
            <a:off x="6500826" y="2928934"/>
            <a:ext cx="804250" cy="2245259"/>
          </a:xfrm>
          <a:prstGeom prst="rect">
            <a:avLst/>
          </a:prstGeom>
          <a:noFill/>
        </p:spPr>
      </p:pic>
      <p:pic>
        <p:nvPicPr>
          <p:cNvPr id="25" name="Picture 10" descr="C:\Documents and Settings\jdhr.001A6BD0B1DD\Local Settings\Temporary Internet Files\Content.IE5\EIGUIYRC\MCj02155500000[1].wmf"/>
          <p:cNvPicPr>
            <a:picLocks noChangeAspect="1" noChangeArrowheads="1"/>
          </p:cNvPicPr>
          <p:nvPr/>
        </p:nvPicPr>
        <p:blipFill>
          <a:blip r:embed="rId6"/>
          <a:srcRect/>
          <a:stretch>
            <a:fillRect/>
          </a:stretch>
        </p:blipFill>
        <p:spPr bwMode="auto">
          <a:xfrm>
            <a:off x="3000364" y="3071810"/>
            <a:ext cx="804250" cy="2245259"/>
          </a:xfrm>
          <a:prstGeom prst="rect">
            <a:avLst/>
          </a:prstGeom>
          <a:noFill/>
        </p:spPr>
      </p:pic>
      <p:sp>
        <p:nvSpPr>
          <p:cNvPr id="17" name="Rectangle 16"/>
          <p:cNvSpPr/>
          <p:nvPr/>
        </p:nvSpPr>
        <p:spPr>
          <a:xfrm>
            <a:off x="642910" y="1428736"/>
            <a:ext cx="1357322"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da-DK"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21:42</a:t>
            </a:r>
            <a:endParaRPr lang="da-DK"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457200" y="209550"/>
            <a:ext cx="8229600" cy="1295400"/>
          </a:xfrm>
        </p:spPr>
        <p:txBody>
          <a:bodyPr/>
          <a:lstStyle/>
          <a:p>
            <a:r>
              <a:rPr lang="da-DK" dirty="0" smtClean="0"/>
              <a:t>Mascot – Project Info</a:t>
            </a:r>
            <a:endParaRPr lang="da-DK" dirty="0"/>
          </a:p>
        </p:txBody>
      </p:sp>
      <p:sp>
        <p:nvSpPr>
          <p:cNvPr id="18" name="Rectangle 17"/>
          <p:cNvSpPr/>
          <p:nvPr/>
        </p:nvSpPr>
        <p:spPr>
          <a:xfrm>
            <a:off x="4429124" y="1500174"/>
            <a:ext cx="285752" cy="47149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 name="Rounded Rectangle 19"/>
          <p:cNvSpPr/>
          <p:nvPr/>
        </p:nvSpPr>
        <p:spPr>
          <a:xfrm>
            <a:off x="642910" y="1428736"/>
            <a:ext cx="8072494" cy="5000660"/>
          </a:xfrm>
          <a:prstGeom prst="roundRect">
            <a:avLst>
              <a:gd name="adj" fmla="val 2770"/>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da-DK"/>
          </a:p>
        </p:txBody>
      </p:sp>
      <p:grpSp>
        <p:nvGrpSpPr>
          <p:cNvPr id="21" name="Group 20"/>
          <p:cNvGrpSpPr/>
          <p:nvPr/>
        </p:nvGrpSpPr>
        <p:grpSpPr>
          <a:xfrm>
            <a:off x="6429388" y="1562088"/>
            <a:ext cx="2152664" cy="723904"/>
            <a:chOff x="3602825" y="5500702"/>
            <a:chExt cx="2152664" cy="723904"/>
          </a:xfrm>
        </p:grpSpPr>
        <p:sp>
          <p:nvSpPr>
            <p:cNvPr id="22" name="Rounded Rectangle 21"/>
            <p:cNvSpPr/>
            <p:nvPr/>
          </p:nvSpPr>
          <p:spPr>
            <a:xfrm>
              <a:off x="3602825" y="5500702"/>
              <a:ext cx="2152664" cy="723904"/>
            </a:xfrm>
            <a:prstGeom prst="roundRect">
              <a:avLst>
                <a:gd name="adj" fmla="val 15194"/>
              </a:avLst>
            </a:prstGeom>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da-DK"/>
            </a:p>
          </p:txBody>
        </p:sp>
        <p:pic>
          <p:nvPicPr>
            <p:cNvPr id="23" name="Picture 7" descr="C:\Documents and Settings\jdhr.001A6BD0B1DD\Local Settings\Temporary Internet Files\Content.IE5\EIGUIYRC\MCj03226450000[1].wmf"/>
            <p:cNvPicPr>
              <a:picLocks noChangeAspect="1" noChangeArrowheads="1"/>
            </p:cNvPicPr>
            <p:nvPr/>
          </p:nvPicPr>
          <p:blipFill>
            <a:blip r:embed="rId2"/>
            <a:srcRect/>
            <a:stretch>
              <a:fillRect/>
            </a:stretch>
          </p:blipFill>
          <p:spPr bwMode="auto">
            <a:xfrm>
              <a:off x="4857752" y="5652054"/>
              <a:ext cx="686564" cy="491590"/>
            </a:xfrm>
            <a:prstGeom prst="rect">
              <a:avLst/>
            </a:prstGeom>
            <a:noFill/>
          </p:spPr>
        </p:pic>
        <p:pic>
          <p:nvPicPr>
            <p:cNvPr id="24" name="Picture 9" descr="C:\Documents and Settings\jdhr.001A6BD0B1DD\Local Settings\Temporary Internet Files\Content.IE5\MPS28DYQ\MCj03526150000[1].wmf"/>
            <p:cNvPicPr>
              <a:picLocks noChangeAspect="1" noChangeArrowheads="1"/>
            </p:cNvPicPr>
            <p:nvPr/>
          </p:nvPicPr>
          <p:blipFill>
            <a:blip r:embed="rId3">
              <a:duotone>
                <a:prstClr val="black"/>
                <a:schemeClr val="accent1">
                  <a:tint val="45000"/>
                  <a:satMod val="400000"/>
                </a:schemeClr>
              </a:duotone>
            </a:blip>
            <a:srcRect/>
            <a:stretch>
              <a:fillRect/>
            </a:stretch>
          </p:blipFill>
          <p:spPr bwMode="auto">
            <a:xfrm>
              <a:off x="4071934" y="5572140"/>
              <a:ext cx="285752" cy="608310"/>
            </a:xfrm>
            <a:prstGeom prst="rect">
              <a:avLst/>
            </a:prstGeom>
            <a:noFill/>
          </p:spPr>
        </p:pic>
      </p:grpSp>
      <p:sp>
        <p:nvSpPr>
          <p:cNvPr id="25" name="Rounded Rectangle 24"/>
          <p:cNvSpPr/>
          <p:nvPr/>
        </p:nvSpPr>
        <p:spPr>
          <a:xfrm>
            <a:off x="785786" y="5572140"/>
            <a:ext cx="7786742" cy="714380"/>
          </a:xfrm>
          <a:prstGeom prst="roundRect">
            <a:avLst>
              <a:gd name="adj" fmla="val 15360"/>
            </a:avLst>
          </a:prstGeom>
          <a:solidFill>
            <a:schemeClr val="tx1"/>
          </a:solidFill>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da-DK"/>
          </a:p>
        </p:txBody>
      </p:sp>
      <p:pic>
        <p:nvPicPr>
          <p:cNvPr id="26" name="Picture 8"/>
          <p:cNvPicPr>
            <a:picLocks noChangeAspect="1" noChangeArrowheads="1"/>
          </p:cNvPicPr>
          <p:nvPr/>
        </p:nvPicPr>
        <p:blipFill>
          <a:blip r:embed="rId4"/>
          <a:srcRect/>
          <a:stretch>
            <a:fillRect/>
          </a:stretch>
        </p:blipFill>
        <p:spPr bwMode="auto">
          <a:xfrm>
            <a:off x="928662" y="5594625"/>
            <a:ext cx="1562100" cy="676275"/>
          </a:xfrm>
          <a:prstGeom prst="rect">
            <a:avLst/>
          </a:prstGeom>
          <a:noFill/>
          <a:ln w="9525">
            <a:noFill/>
            <a:miter lim="800000"/>
            <a:headEnd/>
            <a:tailEnd/>
          </a:ln>
          <a:effectLst/>
        </p:spPr>
      </p:pic>
      <p:pic>
        <p:nvPicPr>
          <p:cNvPr id="27" name="Picture 9"/>
          <p:cNvPicPr>
            <a:picLocks noChangeAspect="1" noChangeArrowheads="1"/>
          </p:cNvPicPr>
          <p:nvPr/>
        </p:nvPicPr>
        <p:blipFill>
          <a:blip r:embed="rId4">
            <a:grayscl/>
          </a:blip>
          <a:srcRect/>
          <a:stretch>
            <a:fillRect/>
          </a:stretch>
        </p:blipFill>
        <p:spPr bwMode="auto">
          <a:xfrm>
            <a:off x="4071934" y="5594625"/>
            <a:ext cx="1562100" cy="676275"/>
          </a:xfrm>
          <a:prstGeom prst="rect">
            <a:avLst/>
          </a:prstGeom>
          <a:noFill/>
          <a:ln w="9525">
            <a:noFill/>
            <a:miter lim="800000"/>
            <a:headEnd/>
            <a:tailEnd/>
          </a:ln>
          <a:effectLst/>
        </p:spPr>
      </p:pic>
      <p:pic>
        <p:nvPicPr>
          <p:cNvPr id="28" name="Picture 9"/>
          <p:cNvPicPr>
            <a:picLocks noChangeAspect="1" noChangeArrowheads="1"/>
          </p:cNvPicPr>
          <p:nvPr/>
        </p:nvPicPr>
        <p:blipFill>
          <a:blip r:embed="rId4">
            <a:grayscl/>
          </a:blip>
          <a:srcRect/>
          <a:stretch>
            <a:fillRect/>
          </a:stretch>
        </p:blipFill>
        <p:spPr bwMode="auto">
          <a:xfrm>
            <a:off x="5643570" y="5594625"/>
            <a:ext cx="1562100" cy="676275"/>
          </a:xfrm>
          <a:prstGeom prst="rect">
            <a:avLst/>
          </a:prstGeom>
          <a:noFill/>
          <a:ln w="9525">
            <a:noFill/>
            <a:miter lim="800000"/>
            <a:headEnd/>
            <a:tailEnd/>
          </a:ln>
          <a:effectLst/>
        </p:spPr>
      </p:pic>
      <p:pic>
        <p:nvPicPr>
          <p:cNvPr id="29" name="Picture 8"/>
          <p:cNvPicPr>
            <a:picLocks noChangeAspect="1" noChangeArrowheads="1"/>
          </p:cNvPicPr>
          <p:nvPr/>
        </p:nvPicPr>
        <p:blipFill>
          <a:blip r:embed="rId4"/>
          <a:srcRect/>
          <a:stretch>
            <a:fillRect/>
          </a:stretch>
        </p:blipFill>
        <p:spPr bwMode="auto">
          <a:xfrm>
            <a:off x="2500298" y="5594625"/>
            <a:ext cx="1562100" cy="676275"/>
          </a:xfrm>
          <a:prstGeom prst="rect">
            <a:avLst/>
          </a:prstGeom>
          <a:noFill/>
          <a:ln w="9525">
            <a:noFill/>
            <a:miter lim="800000"/>
            <a:headEnd/>
            <a:tailEnd/>
          </a:ln>
          <a:effectLst/>
        </p:spPr>
      </p:pic>
      <p:pic>
        <p:nvPicPr>
          <p:cNvPr id="30" name="Picture 10" descr="C:\Documents and Settings\jdhr.001A6BD0B1DD\Local Settings\Temporary Internet Files\Content.IE5\EIGUIYRC\MCj02155500000[1].wmf"/>
          <p:cNvPicPr>
            <a:picLocks noChangeAspect="1" noChangeArrowheads="1"/>
          </p:cNvPicPr>
          <p:nvPr/>
        </p:nvPicPr>
        <p:blipFill>
          <a:blip r:embed="rId5"/>
          <a:srcRect/>
          <a:stretch>
            <a:fillRect/>
          </a:stretch>
        </p:blipFill>
        <p:spPr bwMode="auto">
          <a:xfrm>
            <a:off x="2500298" y="2928934"/>
            <a:ext cx="804250" cy="2245259"/>
          </a:xfrm>
          <a:prstGeom prst="rect">
            <a:avLst/>
          </a:prstGeom>
          <a:noFill/>
        </p:spPr>
      </p:pic>
      <p:pic>
        <p:nvPicPr>
          <p:cNvPr id="31" name="Picture 10" descr="C:\Documents and Settings\jdhr.001A6BD0B1DD\Local Settings\Temporary Internet Files\Content.IE5\EIGUIYRC\MCj02155500000[1].wmf"/>
          <p:cNvPicPr>
            <a:picLocks noChangeAspect="1" noChangeArrowheads="1"/>
          </p:cNvPicPr>
          <p:nvPr/>
        </p:nvPicPr>
        <p:blipFill>
          <a:blip r:embed="rId5">
            <a:lum bright="70000" contrast="-70000"/>
          </a:blip>
          <a:srcRect/>
          <a:stretch>
            <a:fillRect/>
          </a:stretch>
        </p:blipFill>
        <p:spPr bwMode="auto">
          <a:xfrm>
            <a:off x="6500826" y="2928934"/>
            <a:ext cx="804250" cy="2245259"/>
          </a:xfrm>
          <a:prstGeom prst="rect">
            <a:avLst/>
          </a:prstGeom>
          <a:noFill/>
          <a:effectLst>
            <a:outerShdw dist="50800" sx="1000" sy="1000" algn="ctr" rotWithShape="0">
              <a:srgbClr val="000000">
                <a:alpha val="99000"/>
              </a:srgbClr>
            </a:outerShdw>
          </a:effectLst>
        </p:spPr>
      </p:pic>
      <p:pic>
        <p:nvPicPr>
          <p:cNvPr id="32" name="Picture 10" descr="C:\Documents and Settings\jdhr.001A6BD0B1DD\Local Settings\Temporary Internet Files\Content.IE5\EIGUIYRC\MCj02155500000[1].wmf"/>
          <p:cNvPicPr>
            <a:picLocks noChangeAspect="1" noChangeArrowheads="1"/>
          </p:cNvPicPr>
          <p:nvPr/>
        </p:nvPicPr>
        <p:blipFill>
          <a:blip r:embed="rId5">
            <a:lum bright="70000" contrast="-70000"/>
          </a:blip>
          <a:srcRect/>
          <a:stretch>
            <a:fillRect/>
          </a:stretch>
        </p:blipFill>
        <p:spPr bwMode="auto">
          <a:xfrm>
            <a:off x="3000364" y="3071810"/>
            <a:ext cx="804250" cy="2245259"/>
          </a:xfrm>
          <a:prstGeom prst="rect">
            <a:avLst/>
          </a:prstGeom>
          <a:noFill/>
          <a:effectLst>
            <a:outerShdw dist="50800" sx="1000" sy="1000" algn="ctr" rotWithShape="0">
              <a:srgbClr val="000000">
                <a:alpha val="99000"/>
              </a:srgbClr>
            </a:outerShdw>
          </a:effectLst>
        </p:spPr>
      </p:pic>
      <p:sp>
        <p:nvSpPr>
          <p:cNvPr id="14" name="Rounded Rectangle 13"/>
          <p:cNvSpPr/>
          <p:nvPr/>
        </p:nvSpPr>
        <p:spPr>
          <a:xfrm>
            <a:off x="1372280" y="3932578"/>
            <a:ext cx="2214578" cy="1571636"/>
          </a:xfrm>
          <a:prstGeom prst="roundRect">
            <a:avLst>
              <a:gd name="adj" fmla="val 1540"/>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t" anchorCtr="0"/>
          <a:lstStyle/>
          <a:p>
            <a:r>
              <a:rPr lang="da-DK" sz="1200" b="1" dirty="0" smtClean="0"/>
              <a:t>Project Name:</a:t>
            </a:r>
            <a:r>
              <a:rPr lang="da-DK" sz="1200" dirty="0" smtClean="0"/>
              <a:t> CC23 Splicing</a:t>
            </a:r>
            <a:br>
              <a:rPr lang="da-DK" sz="1200" dirty="0" smtClean="0"/>
            </a:br>
            <a:r>
              <a:rPr lang="da-DK" sz="1200" b="1" dirty="0" smtClean="0"/>
              <a:t>Description: </a:t>
            </a:r>
            <a:r>
              <a:rPr lang="da-DK" sz="1200" dirty="0" smtClean="0"/>
              <a:t> This project tries to find the sequence ’AAGGUC’ by splicing diferent parts of CC23 RNA.</a:t>
            </a:r>
            <a:endParaRPr lang="da-DK" sz="1200" b="1" dirty="0" smtClean="0"/>
          </a:p>
          <a:p>
            <a:r>
              <a:rPr lang="da-DK" sz="1200" b="1" dirty="0" smtClean="0"/>
              <a:t>Last Tweets: </a:t>
            </a:r>
            <a:r>
              <a:rPr lang="da-DK" sz="1200" dirty="0" smtClean="0"/>
              <a:t>We had great progress last week, almost ready for Nature. </a:t>
            </a:r>
            <a:r>
              <a:rPr lang="da-DK" sz="1200" u="sng" dirty="0" smtClean="0">
                <a:solidFill>
                  <a:schemeClr val="accent1"/>
                </a:solidFill>
              </a:rPr>
              <a:t>Reply</a:t>
            </a:r>
          </a:p>
        </p:txBody>
      </p:sp>
      <p:sp>
        <p:nvSpPr>
          <p:cNvPr id="15" name="Rounded Rectangle 14"/>
          <p:cNvSpPr/>
          <p:nvPr/>
        </p:nvSpPr>
        <p:spPr>
          <a:xfrm>
            <a:off x="1087385" y="3932578"/>
            <a:ext cx="204790" cy="204790"/>
          </a:xfrm>
          <a:prstGeom prst="roundRect">
            <a:avLst>
              <a:gd name="adj" fmla="val 1540"/>
            </a:avLst>
          </a:prstGeom>
          <a:solidFill>
            <a:srgbClr val="FFC000"/>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a:p>
        </p:txBody>
      </p:sp>
      <p:sp>
        <p:nvSpPr>
          <p:cNvPr id="16" name="Rounded Rectangle 15"/>
          <p:cNvSpPr/>
          <p:nvPr/>
        </p:nvSpPr>
        <p:spPr>
          <a:xfrm>
            <a:off x="1087385" y="4227854"/>
            <a:ext cx="204790" cy="204790"/>
          </a:xfrm>
          <a:prstGeom prst="roundRect">
            <a:avLst>
              <a:gd name="adj" fmla="val 1540"/>
            </a:avLst>
          </a:prstGeom>
          <a:solidFill>
            <a:srgbClr val="FFFF00"/>
          </a:solidFill>
          <a:ln>
            <a:solidFill>
              <a:schemeClr val="tx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a:p>
        </p:txBody>
      </p:sp>
      <p:sp>
        <p:nvSpPr>
          <p:cNvPr id="33" name="Rounded Rectangle 32"/>
          <p:cNvSpPr/>
          <p:nvPr/>
        </p:nvSpPr>
        <p:spPr>
          <a:xfrm>
            <a:off x="3443982" y="4004016"/>
            <a:ext cx="71438" cy="214314"/>
          </a:xfrm>
          <a:prstGeom prst="roundRect">
            <a:avLst>
              <a:gd name="adj" fmla="val 1540"/>
            </a:avLst>
          </a:prstGeom>
          <a:solidFill>
            <a:schemeClr val="accent1"/>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a:p>
        </p:txBody>
      </p:sp>
      <p:sp>
        <p:nvSpPr>
          <p:cNvPr id="34" name="Down Arrow 33"/>
          <p:cNvSpPr/>
          <p:nvPr/>
        </p:nvSpPr>
        <p:spPr>
          <a:xfrm>
            <a:off x="1049497" y="4519542"/>
            <a:ext cx="270318" cy="98115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5" name="Rectangle 34"/>
          <p:cNvSpPr/>
          <p:nvPr/>
        </p:nvSpPr>
        <p:spPr>
          <a:xfrm>
            <a:off x="642910" y="1428736"/>
            <a:ext cx="1357322"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da-DK"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21:42</a:t>
            </a:r>
            <a:endParaRPr lang="da-DK"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457200" y="209550"/>
            <a:ext cx="8229600" cy="1295400"/>
          </a:xfrm>
        </p:spPr>
        <p:txBody>
          <a:bodyPr/>
          <a:lstStyle/>
          <a:p>
            <a:r>
              <a:rPr lang="da-DK" dirty="0" smtClean="0"/>
              <a:t>Mascot – Project Contributors</a:t>
            </a:r>
            <a:endParaRPr lang="da-DK" dirty="0"/>
          </a:p>
        </p:txBody>
      </p:sp>
      <p:sp>
        <p:nvSpPr>
          <p:cNvPr id="18" name="Rectangle 17"/>
          <p:cNvSpPr/>
          <p:nvPr/>
        </p:nvSpPr>
        <p:spPr>
          <a:xfrm>
            <a:off x="4429124" y="1500174"/>
            <a:ext cx="285752" cy="47149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 name="Rounded Rectangle 19"/>
          <p:cNvSpPr/>
          <p:nvPr/>
        </p:nvSpPr>
        <p:spPr>
          <a:xfrm>
            <a:off x="642910" y="1428736"/>
            <a:ext cx="8072494" cy="5000660"/>
          </a:xfrm>
          <a:prstGeom prst="roundRect">
            <a:avLst>
              <a:gd name="adj" fmla="val 2770"/>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da-DK"/>
          </a:p>
        </p:txBody>
      </p:sp>
      <p:grpSp>
        <p:nvGrpSpPr>
          <p:cNvPr id="2" name="Group 20"/>
          <p:cNvGrpSpPr/>
          <p:nvPr/>
        </p:nvGrpSpPr>
        <p:grpSpPr>
          <a:xfrm>
            <a:off x="6429388" y="1562088"/>
            <a:ext cx="2152664" cy="723904"/>
            <a:chOff x="3602825" y="5500702"/>
            <a:chExt cx="2152664" cy="723904"/>
          </a:xfrm>
        </p:grpSpPr>
        <p:sp>
          <p:nvSpPr>
            <p:cNvPr id="22" name="Rounded Rectangle 21"/>
            <p:cNvSpPr/>
            <p:nvPr/>
          </p:nvSpPr>
          <p:spPr>
            <a:xfrm>
              <a:off x="3602825" y="5500702"/>
              <a:ext cx="2152664" cy="723904"/>
            </a:xfrm>
            <a:prstGeom prst="roundRect">
              <a:avLst>
                <a:gd name="adj" fmla="val 15194"/>
              </a:avLst>
            </a:prstGeom>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da-DK"/>
            </a:p>
          </p:txBody>
        </p:sp>
        <p:pic>
          <p:nvPicPr>
            <p:cNvPr id="23" name="Picture 7" descr="C:\Documents and Settings\jdhr.001A6BD0B1DD\Local Settings\Temporary Internet Files\Content.IE5\EIGUIYRC\MCj03226450000[1].wmf"/>
            <p:cNvPicPr>
              <a:picLocks noChangeAspect="1" noChangeArrowheads="1"/>
            </p:cNvPicPr>
            <p:nvPr/>
          </p:nvPicPr>
          <p:blipFill>
            <a:blip r:embed="rId2"/>
            <a:srcRect/>
            <a:stretch>
              <a:fillRect/>
            </a:stretch>
          </p:blipFill>
          <p:spPr bwMode="auto">
            <a:xfrm>
              <a:off x="4857752" y="5652054"/>
              <a:ext cx="686564" cy="491590"/>
            </a:xfrm>
            <a:prstGeom prst="rect">
              <a:avLst/>
            </a:prstGeom>
            <a:noFill/>
          </p:spPr>
        </p:pic>
        <p:pic>
          <p:nvPicPr>
            <p:cNvPr id="24" name="Picture 9" descr="C:\Documents and Settings\jdhr.001A6BD0B1DD\Local Settings\Temporary Internet Files\Content.IE5\MPS28DYQ\MCj03526150000[1].wmf"/>
            <p:cNvPicPr>
              <a:picLocks noChangeAspect="1" noChangeArrowheads="1"/>
            </p:cNvPicPr>
            <p:nvPr/>
          </p:nvPicPr>
          <p:blipFill>
            <a:blip r:embed="rId3">
              <a:duotone>
                <a:prstClr val="black"/>
                <a:schemeClr val="accent1">
                  <a:tint val="45000"/>
                  <a:satMod val="400000"/>
                </a:schemeClr>
              </a:duotone>
            </a:blip>
            <a:srcRect/>
            <a:stretch>
              <a:fillRect/>
            </a:stretch>
          </p:blipFill>
          <p:spPr bwMode="auto">
            <a:xfrm>
              <a:off x="4071934" y="5572140"/>
              <a:ext cx="285752" cy="608310"/>
            </a:xfrm>
            <a:prstGeom prst="rect">
              <a:avLst/>
            </a:prstGeom>
            <a:noFill/>
          </p:spPr>
        </p:pic>
      </p:grpSp>
      <p:sp>
        <p:nvSpPr>
          <p:cNvPr id="25" name="Rounded Rectangle 24"/>
          <p:cNvSpPr/>
          <p:nvPr/>
        </p:nvSpPr>
        <p:spPr>
          <a:xfrm>
            <a:off x="785786" y="5572140"/>
            <a:ext cx="7786742" cy="714380"/>
          </a:xfrm>
          <a:prstGeom prst="roundRect">
            <a:avLst>
              <a:gd name="adj" fmla="val 15360"/>
            </a:avLst>
          </a:prstGeom>
          <a:solidFill>
            <a:schemeClr val="tx1"/>
          </a:solidFill>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da-DK"/>
          </a:p>
        </p:txBody>
      </p:sp>
      <p:pic>
        <p:nvPicPr>
          <p:cNvPr id="26" name="Picture 8"/>
          <p:cNvPicPr>
            <a:picLocks noChangeAspect="1" noChangeArrowheads="1"/>
          </p:cNvPicPr>
          <p:nvPr/>
        </p:nvPicPr>
        <p:blipFill>
          <a:blip r:embed="rId4"/>
          <a:srcRect/>
          <a:stretch>
            <a:fillRect/>
          </a:stretch>
        </p:blipFill>
        <p:spPr bwMode="auto">
          <a:xfrm>
            <a:off x="928662" y="5594625"/>
            <a:ext cx="1562100" cy="676275"/>
          </a:xfrm>
          <a:prstGeom prst="rect">
            <a:avLst/>
          </a:prstGeom>
          <a:noFill/>
          <a:ln w="9525">
            <a:noFill/>
            <a:miter lim="800000"/>
            <a:headEnd/>
            <a:tailEnd/>
          </a:ln>
          <a:effectLst/>
        </p:spPr>
      </p:pic>
      <p:pic>
        <p:nvPicPr>
          <p:cNvPr id="27" name="Picture 9"/>
          <p:cNvPicPr>
            <a:picLocks noChangeAspect="1" noChangeArrowheads="1"/>
          </p:cNvPicPr>
          <p:nvPr/>
        </p:nvPicPr>
        <p:blipFill>
          <a:blip r:embed="rId4">
            <a:grayscl/>
          </a:blip>
          <a:srcRect/>
          <a:stretch>
            <a:fillRect/>
          </a:stretch>
        </p:blipFill>
        <p:spPr bwMode="auto">
          <a:xfrm>
            <a:off x="4071934" y="5594625"/>
            <a:ext cx="1562100" cy="676275"/>
          </a:xfrm>
          <a:prstGeom prst="rect">
            <a:avLst/>
          </a:prstGeom>
          <a:noFill/>
          <a:ln w="9525">
            <a:noFill/>
            <a:miter lim="800000"/>
            <a:headEnd/>
            <a:tailEnd/>
          </a:ln>
          <a:effectLst/>
        </p:spPr>
      </p:pic>
      <p:pic>
        <p:nvPicPr>
          <p:cNvPr id="28" name="Picture 9"/>
          <p:cNvPicPr>
            <a:picLocks noChangeAspect="1" noChangeArrowheads="1"/>
          </p:cNvPicPr>
          <p:nvPr/>
        </p:nvPicPr>
        <p:blipFill>
          <a:blip r:embed="rId4">
            <a:grayscl/>
          </a:blip>
          <a:srcRect/>
          <a:stretch>
            <a:fillRect/>
          </a:stretch>
        </p:blipFill>
        <p:spPr bwMode="auto">
          <a:xfrm>
            <a:off x="5643570" y="5594625"/>
            <a:ext cx="1562100" cy="676275"/>
          </a:xfrm>
          <a:prstGeom prst="rect">
            <a:avLst/>
          </a:prstGeom>
          <a:noFill/>
          <a:ln w="9525">
            <a:noFill/>
            <a:miter lim="800000"/>
            <a:headEnd/>
            <a:tailEnd/>
          </a:ln>
          <a:effectLst/>
        </p:spPr>
      </p:pic>
      <p:pic>
        <p:nvPicPr>
          <p:cNvPr id="29" name="Picture 8"/>
          <p:cNvPicPr>
            <a:picLocks noChangeAspect="1" noChangeArrowheads="1"/>
          </p:cNvPicPr>
          <p:nvPr/>
        </p:nvPicPr>
        <p:blipFill>
          <a:blip r:embed="rId4"/>
          <a:srcRect/>
          <a:stretch>
            <a:fillRect/>
          </a:stretch>
        </p:blipFill>
        <p:spPr bwMode="auto">
          <a:xfrm>
            <a:off x="2500298" y="5594625"/>
            <a:ext cx="1562100" cy="676275"/>
          </a:xfrm>
          <a:prstGeom prst="rect">
            <a:avLst/>
          </a:prstGeom>
          <a:noFill/>
          <a:ln w="9525">
            <a:noFill/>
            <a:miter lim="800000"/>
            <a:headEnd/>
            <a:tailEnd/>
          </a:ln>
          <a:effectLst/>
        </p:spPr>
      </p:pic>
      <p:pic>
        <p:nvPicPr>
          <p:cNvPr id="30" name="Picture 10" descr="C:\Documents and Settings\jdhr.001A6BD0B1DD\Local Settings\Temporary Internet Files\Content.IE5\EIGUIYRC\MCj02155500000[1].wmf"/>
          <p:cNvPicPr>
            <a:picLocks noChangeAspect="1" noChangeArrowheads="1"/>
          </p:cNvPicPr>
          <p:nvPr/>
        </p:nvPicPr>
        <p:blipFill>
          <a:blip r:embed="rId5"/>
          <a:srcRect/>
          <a:stretch>
            <a:fillRect/>
          </a:stretch>
        </p:blipFill>
        <p:spPr bwMode="auto">
          <a:xfrm>
            <a:off x="2500298" y="2928934"/>
            <a:ext cx="804250" cy="2245259"/>
          </a:xfrm>
          <a:prstGeom prst="rect">
            <a:avLst/>
          </a:prstGeom>
          <a:noFill/>
        </p:spPr>
      </p:pic>
      <p:pic>
        <p:nvPicPr>
          <p:cNvPr id="31" name="Picture 10" descr="C:\Documents and Settings\jdhr.001A6BD0B1DD\Local Settings\Temporary Internet Files\Content.IE5\EIGUIYRC\MCj02155500000[1].wmf"/>
          <p:cNvPicPr>
            <a:picLocks noChangeAspect="1" noChangeArrowheads="1"/>
          </p:cNvPicPr>
          <p:nvPr/>
        </p:nvPicPr>
        <p:blipFill>
          <a:blip r:embed="rId5">
            <a:lum bright="70000" contrast="-70000"/>
          </a:blip>
          <a:srcRect/>
          <a:stretch>
            <a:fillRect/>
          </a:stretch>
        </p:blipFill>
        <p:spPr bwMode="auto">
          <a:xfrm>
            <a:off x="6500826" y="2928934"/>
            <a:ext cx="804250" cy="2245259"/>
          </a:xfrm>
          <a:prstGeom prst="rect">
            <a:avLst/>
          </a:prstGeom>
          <a:noFill/>
        </p:spPr>
      </p:pic>
      <p:pic>
        <p:nvPicPr>
          <p:cNvPr id="32" name="Picture 10" descr="C:\Documents and Settings\jdhr.001A6BD0B1DD\Local Settings\Temporary Internet Files\Content.IE5\EIGUIYRC\MCj02155500000[1].wmf"/>
          <p:cNvPicPr>
            <a:picLocks noChangeAspect="1" noChangeArrowheads="1"/>
          </p:cNvPicPr>
          <p:nvPr/>
        </p:nvPicPr>
        <p:blipFill>
          <a:blip r:embed="rId5">
            <a:lum bright="70000" contrast="-70000"/>
          </a:blip>
          <a:srcRect/>
          <a:stretch>
            <a:fillRect/>
          </a:stretch>
        </p:blipFill>
        <p:spPr bwMode="auto">
          <a:xfrm>
            <a:off x="3000364" y="3071810"/>
            <a:ext cx="804250" cy="2245259"/>
          </a:xfrm>
          <a:prstGeom prst="rect">
            <a:avLst/>
          </a:prstGeom>
          <a:noFill/>
        </p:spPr>
      </p:pic>
      <p:sp>
        <p:nvSpPr>
          <p:cNvPr id="14" name="Rounded Rectangle 13"/>
          <p:cNvSpPr/>
          <p:nvPr/>
        </p:nvSpPr>
        <p:spPr>
          <a:xfrm>
            <a:off x="1357290" y="3929066"/>
            <a:ext cx="2214578" cy="1571636"/>
          </a:xfrm>
          <a:prstGeom prst="roundRect">
            <a:avLst>
              <a:gd name="adj" fmla="val 1540"/>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t" anchorCtr="0"/>
          <a:lstStyle/>
          <a:p>
            <a:endParaRPr lang="da-DK" sz="1200" dirty="0" smtClean="0"/>
          </a:p>
        </p:txBody>
      </p:sp>
      <p:sp>
        <p:nvSpPr>
          <p:cNvPr id="15" name="Rounded Rectangle 14"/>
          <p:cNvSpPr/>
          <p:nvPr/>
        </p:nvSpPr>
        <p:spPr>
          <a:xfrm>
            <a:off x="1072395" y="3929066"/>
            <a:ext cx="204790" cy="204790"/>
          </a:xfrm>
          <a:prstGeom prst="roundRect">
            <a:avLst>
              <a:gd name="adj" fmla="val 1540"/>
            </a:avLst>
          </a:prstGeom>
          <a:solidFill>
            <a:srgbClr val="FFC000"/>
          </a:solidFill>
          <a:ln>
            <a:solidFill>
              <a:schemeClr val="tx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a:p>
        </p:txBody>
      </p:sp>
      <p:sp>
        <p:nvSpPr>
          <p:cNvPr id="16" name="Rounded Rectangle 15"/>
          <p:cNvSpPr/>
          <p:nvPr/>
        </p:nvSpPr>
        <p:spPr>
          <a:xfrm>
            <a:off x="1072395" y="4224342"/>
            <a:ext cx="204790" cy="204790"/>
          </a:xfrm>
          <a:prstGeom prst="roundRect">
            <a:avLst>
              <a:gd name="adj" fmla="val 1540"/>
            </a:avLst>
          </a:prstGeom>
          <a:solidFill>
            <a:srgbClr val="FFFF00"/>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a:p>
        </p:txBody>
      </p:sp>
      <p:sp>
        <p:nvSpPr>
          <p:cNvPr id="33" name="Rounded Rectangle 32"/>
          <p:cNvSpPr/>
          <p:nvPr/>
        </p:nvSpPr>
        <p:spPr>
          <a:xfrm>
            <a:off x="3428992" y="4000504"/>
            <a:ext cx="71438" cy="214314"/>
          </a:xfrm>
          <a:prstGeom prst="roundRect">
            <a:avLst>
              <a:gd name="adj" fmla="val 1540"/>
            </a:avLst>
          </a:prstGeom>
          <a:solidFill>
            <a:schemeClr val="accent1"/>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a:p>
        </p:txBody>
      </p:sp>
      <p:cxnSp>
        <p:nvCxnSpPr>
          <p:cNvPr id="34" name="Straight Connector 33"/>
          <p:cNvCxnSpPr/>
          <p:nvPr/>
        </p:nvCxnSpPr>
        <p:spPr>
          <a:xfrm>
            <a:off x="1428728" y="4214818"/>
            <a:ext cx="1857388" cy="1588"/>
          </a:xfrm>
          <a:prstGeom prst="line">
            <a:avLst/>
          </a:prstGeom>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1428728" y="4000504"/>
            <a:ext cx="1857388"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sz="1000" dirty="0" smtClean="0">
                <a:solidFill>
                  <a:schemeClr val="tx1"/>
                </a:solidFill>
              </a:rPr>
              <a:t>Project Name</a:t>
            </a:r>
            <a:endParaRPr lang="da-DK" sz="1000" dirty="0">
              <a:solidFill>
                <a:schemeClr val="tx1"/>
              </a:solidFill>
            </a:endParaRPr>
          </a:p>
        </p:txBody>
      </p:sp>
      <p:sp>
        <p:nvSpPr>
          <p:cNvPr id="37" name="Rectangle 36"/>
          <p:cNvSpPr/>
          <p:nvPr/>
        </p:nvSpPr>
        <p:spPr>
          <a:xfrm>
            <a:off x="1428728" y="4214818"/>
            <a:ext cx="2071702"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sz="1000" dirty="0" smtClean="0">
                <a:solidFill>
                  <a:schemeClr val="tx1"/>
                </a:solidFill>
              </a:rPr>
              <a:t>BLAST @ Ebbe’s PC – 00:03:00 left</a:t>
            </a:r>
            <a:endParaRPr lang="da-DK" sz="1000" dirty="0">
              <a:solidFill>
                <a:schemeClr val="tx1"/>
              </a:solidFill>
            </a:endParaRPr>
          </a:p>
        </p:txBody>
      </p:sp>
      <p:cxnSp>
        <p:nvCxnSpPr>
          <p:cNvPr id="39" name="Straight Connector 38"/>
          <p:cNvCxnSpPr/>
          <p:nvPr/>
        </p:nvCxnSpPr>
        <p:spPr>
          <a:xfrm>
            <a:off x="1428728" y="4427544"/>
            <a:ext cx="1857388" cy="1588"/>
          </a:xfrm>
          <a:prstGeom prst="line">
            <a:avLst/>
          </a:prstGeom>
        </p:spPr>
        <p:style>
          <a:lnRef idx="1">
            <a:schemeClr val="dk1"/>
          </a:lnRef>
          <a:fillRef idx="0">
            <a:schemeClr val="dk1"/>
          </a:fillRef>
          <a:effectRef idx="0">
            <a:schemeClr val="dk1"/>
          </a:effectRef>
          <a:fontRef idx="minor">
            <a:schemeClr val="tx1"/>
          </a:fontRef>
        </p:style>
      </p:cxnSp>
      <p:sp>
        <p:nvSpPr>
          <p:cNvPr id="47" name="Down Arrow 46"/>
          <p:cNvSpPr/>
          <p:nvPr/>
        </p:nvSpPr>
        <p:spPr>
          <a:xfrm>
            <a:off x="1037575" y="4519542"/>
            <a:ext cx="270318" cy="98115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0" name="Round Same Side Corner Rectangle 49"/>
          <p:cNvSpPr/>
          <p:nvPr/>
        </p:nvSpPr>
        <p:spPr>
          <a:xfrm rot="5400000">
            <a:off x="2957498" y="4311708"/>
            <a:ext cx="142876" cy="485772"/>
          </a:xfrm>
          <a:prstGeom prst="round2Same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da-DK"/>
          </a:p>
        </p:txBody>
      </p:sp>
      <p:sp>
        <p:nvSpPr>
          <p:cNvPr id="48" name="Round Same Side Corner Rectangle 47"/>
          <p:cNvSpPr/>
          <p:nvPr/>
        </p:nvSpPr>
        <p:spPr>
          <a:xfrm rot="16200000">
            <a:off x="2178265" y="4019371"/>
            <a:ext cx="144000" cy="1071570"/>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vert="vert" lIns="72000" rtlCol="0" anchor="ctr"/>
          <a:lstStyle/>
          <a:p>
            <a:pPr algn="ctr"/>
            <a:r>
              <a:rPr lang="da-DK" sz="800" dirty="0" smtClean="0"/>
              <a:t>77%</a:t>
            </a:r>
            <a:endParaRPr lang="da-DK" sz="800" dirty="0"/>
          </a:p>
        </p:txBody>
      </p:sp>
      <p:pic>
        <p:nvPicPr>
          <p:cNvPr id="1026" name="Picture 2" descr="C:\Program Files\Microsoft Office\MEDIA\CAGCAT10\j0301480.wmf"/>
          <p:cNvPicPr>
            <a:picLocks noChangeAspect="1" noChangeArrowheads="1"/>
          </p:cNvPicPr>
          <p:nvPr/>
        </p:nvPicPr>
        <p:blipFill>
          <a:blip r:embed="rId6"/>
          <a:srcRect/>
          <a:stretch>
            <a:fillRect/>
          </a:stretch>
        </p:blipFill>
        <p:spPr bwMode="auto">
          <a:xfrm>
            <a:off x="1444639" y="4465103"/>
            <a:ext cx="226974" cy="168817"/>
          </a:xfrm>
          <a:prstGeom prst="rect">
            <a:avLst/>
          </a:prstGeom>
          <a:noFill/>
        </p:spPr>
      </p:pic>
      <p:sp>
        <p:nvSpPr>
          <p:cNvPr id="36" name="Rectangle 35"/>
          <p:cNvSpPr/>
          <p:nvPr/>
        </p:nvSpPr>
        <p:spPr>
          <a:xfrm>
            <a:off x="642910" y="1428736"/>
            <a:ext cx="1357322"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da-DK"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21:42</a:t>
            </a:r>
            <a:endParaRPr lang="da-DK"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457200" y="209550"/>
            <a:ext cx="8229600" cy="1295400"/>
          </a:xfrm>
        </p:spPr>
        <p:txBody>
          <a:bodyPr/>
          <a:lstStyle/>
          <a:p>
            <a:r>
              <a:rPr lang="da-DK" dirty="0" smtClean="0"/>
              <a:t>Mascot – User Info</a:t>
            </a:r>
            <a:endParaRPr lang="da-DK" dirty="0"/>
          </a:p>
        </p:txBody>
      </p:sp>
      <p:sp>
        <p:nvSpPr>
          <p:cNvPr id="18" name="Rectangle 17"/>
          <p:cNvSpPr/>
          <p:nvPr/>
        </p:nvSpPr>
        <p:spPr>
          <a:xfrm>
            <a:off x="4429124" y="1500174"/>
            <a:ext cx="285752" cy="47149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 name="Rounded Rectangle 19"/>
          <p:cNvSpPr/>
          <p:nvPr/>
        </p:nvSpPr>
        <p:spPr>
          <a:xfrm>
            <a:off x="642910" y="1428736"/>
            <a:ext cx="8072494" cy="5000660"/>
          </a:xfrm>
          <a:prstGeom prst="roundRect">
            <a:avLst>
              <a:gd name="adj" fmla="val 2770"/>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da-DK"/>
          </a:p>
        </p:txBody>
      </p:sp>
      <p:grpSp>
        <p:nvGrpSpPr>
          <p:cNvPr id="2" name="Group 20"/>
          <p:cNvGrpSpPr/>
          <p:nvPr/>
        </p:nvGrpSpPr>
        <p:grpSpPr>
          <a:xfrm>
            <a:off x="6429388" y="1562088"/>
            <a:ext cx="2152664" cy="723904"/>
            <a:chOff x="3602825" y="5500702"/>
            <a:chExt cx="2152664" cy="723904"/>
          </a:xfrm>
        </p:grpSpPr>
        <p:sp>
          <p:nvSpPr>
            <p:cNvPr id="22" name="Rounded Rectangle 21"/>
            <p:cNvSpPr/>
            <p:nvPr/>
          </p:nvSpPr>
          <p:spPr>
            <a:xfrm>
              <a:off x="3602825" y="5500702"/>
              <a:ext cx="2152664" cy="723904"/>
            </a:xfrm>
            <a:prstGeom prst="roundRect">
              <a:avLst>
                <a:gd name="adj" fmla="val 15194"/>
              </a:avLst>
            </a:prstGeom>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da-DK"/>
            </a:p>
          </p:txBody>
        </p:sp>
        <p:pic>
          <p:nvPicPr>
            <p:cNvPr id="23" name="Picture 7" descr="C:\Documents and Settings\jdhr.001A6BD0B1DD\Local Settings\Temporary Internet Files\Content.IE5\EIGUIYRC\MCj03226450000[1].wmf"/>
            <p:cNvPicPr>
              <a:picLocks noChangeAspect="1" noChangeArrowheads="1"/>
            </p:cNvPicPr>
            <p:nvPr/>
          </p:nvPicPr>
          <p:blipFill>
            <a:blip r:embed="rId3"/>
            <a:srcRect/>
            <a:stretch>
              <a:fillRect/>
            </a:stretch>
          </p:blipFill>
          <p:spPr bwMode="auto">
            <a:xfrm>
              <a:off x="4857752" y="5652054"/>
              <a:ext cx="686564" cy="491590"/>
            </a:xfrm>
            <a:prstGeom prst="rect">
              <a:avLst/>
            </a:prstGeom>
            <a:noFill/>
          </p:spPr>
        </p:pic>
        <p:pic>
          <p:nvPicPr>
            <p:cNvPr id="24" name="Picture 9" descr="C:\Documents and Settings\jdhr.001A6BD0B1DD\Local Settings\Temporary Internet Files\Content.IE5\MPS28DYQ\MCj03526150000[1].wmf"/>
            <p:cNvPicPr>
              <a:picLocks noChangeAspect="1" noChangeArrowheads="1"/>
            </p:cNvPicPr>
            <p:nvPr/>
          </p:nvPicPr>
          <p:blipFill>
            <a:blip r:embed="rId4">
              <a:duotone>
                <a:prstClr val="black"/>
                <a:schemeClr val="accent1">
                  <a:tint val="45000"/>
                  <a:satMod val="400000"/>
                </a:schemeClr>
              </a:duotone>
            </a:blip>
            <a:srcRect/>
            <a:stretch>
              <a:fillRect/>
            </a:stretch>
          </p:blipFill>
          <p:spPr bwMode="auto">
            <a:xfrm>
              <a:off x="4071934" y="5572140"/>
              <a:ext cx="285752" cy="608310"/>
            </a:xfrm>
            <a:prstGeom prst="rect">
              <a:avLst/>
            </a:prstGeom>
            <a:noFill/>
          </p:spPr>
        </p:pic>
      </p:grpSp>
      <p:sp>
        <p:nvSpPr>
          <p:cNvPr id="25" name="Rounded Rectangle 24"/>
          <p:cNvSpPr/>
          <p:nvPr/>
        </p:nvSpPr>
        <p:spPr>
          <a:xfrm>
            <a:off x="785786" y="5572140"/>
            <a:ext cx="7786742" cy="714380"/>
          </a:xfrm>
          <a:prstGeom prst="roundRect">
            <a:avLst>
              <a:gd name="adj" fmla="val 15360"/>
            </a:avLst>
          </a:prstGeom>
          <a:solidFill>
            <a:schemeClr val="tx1"/>
          </a:solidFill>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da-DK"/>
          </a:p>
        </p:txBody>
      </p:sp>
      <p:pic>
        <p:nvPicPr>
          <p:cNvPr id="26" name="Picture 8"/>
          <p:cNvPicPr>
            <a:picLocks noChangeAspect="1" noChangeArrowheads="1"/>
          </p:cNvPicPr>
          <p:nvPr/>
        </p:nvPicPr>
        <p:blipFill>
          <a:blip r:embed="rId5">
            <a:grayscl/>
          </a:blip>
          <a:srcRect/>
          <a:stretch>
            <a:fillRect/>
          </a:stretch>
        </p:blipFill>
        <p:spPr bwMode="auto">
          <a:xfrm>
            <a:off x="928662" y="5594625"/>
            <a:ext cx="1562100" cy="676275"/>
          </a:xfrm>
          <a:prstGeom prst="rect">
            <a:avLst/>
          </a:prstGeom>
          <a:noFill/>
          <a:ln w="9525">
            <a:noFill/>
            <a:miter lim="800000"/>
            <a:headEnd/>
            <a:tailEnd/>
          </a:ln>
          <a:effectLst/>
        </p:spPr>
      </p:pic>
      <p:pic>
        <p:nvPicPr>
          <p:cNvPr id="27" name="Picture 9"/>
          <p:cNvPicPr>
            <a:picLocks noChangeAspect="1" noChangeArrowheads="1"/>
          </p:cNvPicPr>
          <p:nvPr/>
        </p:nvPicPr>
        <p:blipFill>
          <a:blip r:embed="rId5">
            <a:grayscl/>
          </a:blip>
          <a:srcRect/>
          <a:stretch>
            <a:fillRect/>
          </a:stretch>
        </p:blipFill>
        <p:spPr bwMode="auto">
          <a:xfrm>
            <a:off x="4071934" y="5594625"/>
            <a:ext cx="1562100" cy="676275"/>
          </a:xfrm>
          <a:prstGeom prst="rect">
            <a:avLst/>
          </a:prstGeom>
          <a:noFill/>
          <a:ln w="9525">
            <a:noFill/>
            <a:miter lim="800000"/>
            <a:headEnd/>
            <a:tailEnd/>
          </a:ln>
          <a:effectLst/>
        </p:spPr>
      </p:pic>
      <p:pic>
        <p:nvPicPr>
          <p:cNvPr id="28" name="Picture 9"/>
          <p:cNvPicPr>
            <a:picLocks noChangeAspect="1" noChangeArrowheads="1"/>
          </p:cNvPicPr>
          <p:nvPr/>
        </p:nvPicPr>
        <p:blipFill>
          <a:blip r:embed="rId5">
            <a:grayscl/>
          </a:blip>
          <a:srcRect/>
          <a:stretch>
            <a:fillRect/>
          </a:stretch>
        </p:blipFill>
        <p:spPr bwMode="auto">
          <a:xfrm>
            <a:off x="5643570" y="5594625"/>
            <a:ext cx="1562100" cy="676275"/>
          </a:xfrm>
          <a:prstGeom prst="rect">
            <a:avLst/>
          </a:prstGeom>
          <a:noFill/>
          <a:ln w="9525">
            <a:noFill/>
            <a:miter lim="800000"/>
            <a:headEnd/>
            <a:tailEnd/>
          </a:ln>
          <a:effectLst/>
        </p:spPr>
      </p:pic>
      <p:pic>
        <p:nvPicPr>
          <p:cNvPr id="29" name="Picture 8"/>
          <p:cNvPicPr>
            <a:picLocks noChangeAspect="1" noChangeArrowheads="1"/>
          </p:cNvPicPr>
          <p:nvPr/>
        </p:nvPicPr>
        <p:blipFill>
          <a:blip r:embed="rId5"/>
          <a:srcRect/>
          <a:stretch>
            <a:fillRect/>
          </a:stretch>
        </p:blipFill>
        <p:spPr bwMode="auto">
          <a:xfrm>
            <a:off x="2500298" y="5594625"/>
            <a:ext cx="1562100" cy="676275"/>
          </a:xfrm>
          <a:prstGeom prst="rect">
            <a:avLst/>
          </a:prstGeom>
          <a:noFill/>
          <a:ln w="9525">
            <a:noFill/>
            <a:miter lim="800000"/>
            <a:headEnd/>
            <a:tailEnd/>
          </a:ln>
          <a:effectLst/>
        </p:spPr>
      </p:pic>
      <p:pic>
        <p:nvPicPr>
          <p:cNvPr id="30" name="Picture 10" descr="C:\Documents and Settings\jdhr.001A6BD0B1DD\Local Settings\Temporary Internet Files\Content.IE5\EIGUIYRC\MCj02155500000[1].wmf"/>
          <p:cNvPicPr>
            <a:picLocks noChangeAspect="1" noChangeArrowheads="1"/>
          </p:cNvPicPr>
          <p:nvPr/>
        </p:nvPicPr>
        <p:blipFill>
          <a:blip r:embed="rId6"/>
          <a:srcRect/>
          <a:stretch>
            <a:fillRect/>
          </a:stretch>
        </p:blipFill>
        <p:spPr bwMode="auto">
          <a:xfrm>
            <a:off x="2500298" y="2928934"/>
            <a:ext cx="804250" cy="2245259"/>
          </a:xfrm>
          <a:prstGeom prst="rect">
            <a:avLst/>
          </a:prstGeom>
          <a:noFill/>
        </p:spPr>
      </p:pic>
      <p:pic>
        <p:nvPicPr>
          <p:cNvPr id="31" name="Picture 10" descr="C:\Documents and Settings\jdhr.001A6BD0B1DD\Local Settings\Temporary Internet Files\Content.IE5\EIGUIYRC\MCj02155500000[1].wmf"/>
          <p:cNvPicPr>
            <a:picLocks noChangeAspect="1" noChangeArrowheads="1"/>
          </p:cNvPicPr>
          <p:nvPr/>
        </p:nvPicPr>
        <p:blipFill>
          <a:blip r:embed="rId6"/>
          <a:srcRect/>
          <a:stretch>
            <a:fillRect/>
          </a:stretch>
        </p:blipFill>
        <p:spPr bwMode="auto">
          <a:xfrm>
            <a:off x="6500826" y="2928934"/>
            <a:ext cx="804250" cy="2245259"/>
          </a:xfrm>
          <a:prstGeom prst="rect">
            <a:avLst/>
          </a:prstGeom>
          <a:noFill/>
        </p:spPr>
      </p:pic>
      <p:pic>
        <p:nvPicPr>
          <p:cNvPr id="32" name="Picture 10" descr="C:\Documents and Settings\jdhr.001A6BD0B1DD\Local Settings\Temporary Internet Files\Content.IE5\EIGUIYRC\MCj02155500000[1].wmf"/>
          <p:cNvPicPr>
            <a:picLocks noChangeAspect="1" noChangeArrowheads="1"/>
          </p:cNvPicPr>
          <p:nvPr/>
        </p:nvPicPr>
        <p:blipFill>
          <a:blip r:embed="rId6"/>
          <a:srcRect/>
          <a:stretch>
            <a:fillRect/>
          </a:stretch>
        </p:blipFill>
        <p:spPr bwMode="auto">
          <a:xfrm>
            <a:off x="3000364" y="3071810"/>
            <a:ext cx="804250" cy="2245259"/>
          </a:xfrm>
          <a:prstGeom prst="rect">
            <a:avLst/>
          </a:prstGeom>
          <a:noFill/>
        </p:spPr>
      </p:pic>
      <p:sp>
        <p:nvSpPr>
          <p:cNvPr id="14" name="Rounded Rectangle 13"/>
          <p:cNvSpPr/>
          <p:nvPr/>
        </p:nvSpPr>
        <p:spPr>
          <a:xfrm>
            <a:off x="3714744" y="1571612"/>
            <a:ext cx="2214578" cy="1571636"/>
          </a:xfrm>
          <a:prstGeom prst="roundRect">
            <a:avLst>
              <a:gd name="adj" fmla="val 1540"/>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t" anchorCtr="0"/>
          <a:lstStyle/>
          <a:p>
            <a:r>
              <a:rPr lang="da-DK" sz="1200" b="1" dirty="0" smtClean="0"/>
              <a:t>User Name:</a:t>
            </a:r>
            <a:r>
              <a:rPr lang="da-DK" sz="1200" dirty="0" smtClean="0"/>
              <a:t> Ebbe Office</a:t>
            </a:r>
            <a:br>
              <a:rPr lang="da-DK" sz="1200" dirty="0" smtClean="0"/>
            </a:br>
            <a:r>
              <a:rPr lang="da-DK" sz="1200" b="1" dirty="0" smtClean="0"/>
              <a:t>Number of Jobs/Tasks:</a:t>
            </a:r>
            <a:r>
              <a:rPr lang="da-DK" sz="1200" dirty="0" smtClean="0"/>
              <a:t> 3/25</a:t>
            </a:r>
            <a:br>
              <a:rPr lang="da-DK" sz="1200" dirty="0" smtClean="0"/>
            </a:br>
            <a:r>
              <a:rPr lang="da-DK" sz="1200" b="1" dirty="0" smtClean="0"/>
              <a:t>Initial Date:</a:t>
            </a:r>
            <a:r>
              <a:rPr lang="da-DK" sz="1200" dirty="0" smtClean="0"/>
              <a:t> 2/Feb/2009</a:t>
            </a:r>
          </a:p>
          <a:p>
            <a:r>
              <a:rPr lang="da-DK" sz="1200" b="1" dirty="0" smtClean="0"/>
              <a:t>Last Seen:</a:t>
            </a:r>
            <a:r>
              <a:rPr lang="da-DK" sz="1200" dirty="0" smtClean="0"/>
              <a:t> 13/Feb/2009</a:t>
            </a:r>
          </a:p>
        </p:txBody>
      </p:sp>
      <p:sp>
        <p:nvSpPr>
          <p:cNvPr id="33" name="Rounded Rectangle 32"/>
          <p:cNvSpPr/>
          <p:nvPr/>
        </p:nvSpPr>
        <p:spPr>
          <a:xfrm>
            <a:off x="5786446" y="1643050"/>
            <a:ext cx="71438" cy="214314"/>
          </a:xfrm>
          <a:prstGeom prst="roundRect">
            <a:avLst>
              <a:gd name="adj" fmla="val 1540"/>
            </a:avLst>
          </a:prstGeom>
          <a:solidFill>
            <a:schemeClr val="accent1"/>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a:p>
        </p:txBody>
      </p:sp>
      <p:sp>
        <p:nvSpPr>
          <p:cNvPr id="47" name="Down Arrow 46"/>
          <p:cNvSpPr/>
          <p:nvPr/>
        </p:nvSpPr>
        <p:spPr>
          <a:xfrm>
            <a:off x="3395029" y="1571612"/>
            <a:ext cx="270318" cy="157163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1" name="Rectangle 20"/>
          <p:cNvSpPr/>
          <p:nvPr/>
        </p:nvSpPr>
        <p:spPr>
          <a:xfrm>
            <a:off x="642910" y="1428736"/>
            <a:ext cx="1357322"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da-DK"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21:42</a:t>
            </a:r>
            <a:endParaRPr lang="da-DK"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209550"/>
            <a:ext cx="8229600" cy="1295400"/>
          </a:xfrm>
        </p:spPr>
        <p:txBody>
          <a:bodyPr/>
          <a:lstStyle/>
          <a:p>
            <a:r>
              <a:rPr lang="da-DK" dirty="0" smtClean="0"/>
              <a:t>Information Screen – Local</a:t>
            </a:r>
            <a:endParaRPr lang="da-DK" dirty="0"/>
          </a:p>
        </p:txBody>
      </p:sp>
      <p:sp>
        <p:nvSpPr>
          <p:cNvPr id="6" name="Rectangle 5"/>
          <p:cNvSpPr/>
          <p:nvPr/>
        </p:nvSpPr>
        <p:spPr>
          <a:xfrm>
            <a:off x="4429124" y="1500174"/>
            <a:ext cx="285752" cy="47149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Rounded Rectangle 6"/>
          <p:cNvSpPr/>
          <p:nvPr/>
        </p:nvSpPr>
        <p:spPr>
          <a:xfrm>
            <a:off x="642910" y="1428736"/>
            <a:ext cx="8072494" cy="5000660"/>
          </a:xfrm>
          <a:prstGeom prst="roundRect">
            <a:avLst>
              <a:gd name="adj" fmla="val 2770"/>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da-DK"/>
          </a:p>
        </p:txBody>
      </p:sp>
      <p:sp>
        <p:nvSpPr>
          <p:cNvPr id="8" name="Rounded Rectangle 7"/>
          <p:cNvSpPr/>
          <p:nvPr/>
        </p:nvSpPr>
        <p:spPr>
          <a:xfrm>
            <a:off x="6419864" y="1571612"/>
            <a:ext cx="2152664" cy="723904"/>
          </a:xfrm>
          <a:prstGeom prst="roundRect">
            <a:avLst>
              <a:gd name="adj" fmla="val 2770"/>
            </a:avLst>
          </a:prstGeom>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da-DK"/>
          </a:p>
        </p:txBody>
      </p:sp>
      <p:pic>
        <p:nvPicPr>
          <p:cNvPr id="9" name="Picture 8" descr="C:\Documents and Settings\jdhr.001A6BD0B1DD\Local Settings\Temporary Internet Files\Content.IE5\EIGUIYRC\MCj03226450000[1].wmf"/>
          <p:cNvPicPr>
            <a:picLocks noChangeAspect="1" noChangeArrowheads="1"/>
          </p:cNvPicPr>
          <p:nvPr/>
        </p:nvPicPr>
        <p:blipFill>
          <a:blip r:embed="rId2">
            <a:duotone>
              <a:prstClr val="black"/>
              <a:schemeClr val="accent1">
                <a:tint val="45000"/>
                <a:satMod val="400000"/>
              </a:schemeClr>
            </a:duotone>
          </a:blip>
          <a:srcRect/>
          <a:stretch>
            <a:fillRect/>
          </a:stretch>
        </p:blipFill>
        <p:spPr bwMode="auto">
          <a:xfrm>
            <a:off x="7674791" y="1722964"/>
            <a:ext cx="686564" cy="491590"/>
          </a:xfrm>
          <a:prstGeom prst="rect">
            <a:avLst/>
          </a:prstGeom>
          <a:noFill/>
        </p:spPr>
      </p:pic>
      <p:pic>
        <p:nvPicPr>
          <p:cNvPr id="10" name="Picture 9" descr="C:\Documents and Settings\jdhr.001A6BD0B1DD\Local Settings\Temporary Internet Files\Content.IE5\MPS28DYQ\MCj03526150000[1].wmf"/>
          <p:cNvPicPr>
            <a:picLocks noChangeAspect="1" noChangeArrowheads="1"/>
          </p:cNvPicPr>
          <p:nvPr/>
        </p:nvPicPr>
        <p:blipFill>
          <a:blip r:embed="rId3"/>
          <a:srcRect/>
          <a:stretch>
            <a:fillRect/>
          </a:stretch>
        </p:blipFill>
        <p:spPr bwMode="auto">
          <a:xfrm>
            <a:off x="6888973" y="1643050"/>
            <a:ext cx="285752" cy="608310"/>
          </a:xfrm>
          <a:prstGeom prst="rect">
            <a:avLst/>
          </a:prstGeom>
          <a:noFill/>
        </p:spPr>
      </p:pic>
      <p:sp>
        <p:nvSpPr>
          <p:cNvPr id="11" name="Rounded Rectangle 10"/>
          <p:cNvSpPr/>
          <p:nvPr/>
        </p:nvSpPr>
        <p:spPr>
          <a:xfrm>
            <a:off x="857224" y="2428868"/>
            <a:ext cx="7715304" cy="3786214"/>
          </a:xfrm>
          <a:prstGeom prst="roundRect">
            <a:avLst>
              <a:gd name="adj" fmla="val 1540"/>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a:p>
        </p:txBody>
      </p:sp>
      <p:sp>
        <p:nvSpPr>
          <p:cNvPr id="22" name="Rounded Rectangle 21"/>
          <p:cNvSpPr/>
          <p:nvPr/>
        </p:nvSpPr>
        <p:spPr>
          <a:xfrm>
            <a:off x="1000100" y="3714752"/>
            <a:ext cx="3643338" cy="2357454"/>
          </a:xfrm>
          <a:prstGeom prst="roundRect">
            <a:avLst>
              <a:gd name="adj" fmla="val 1540"/>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a:p>
        </p:txBody>
      </p:sp>
      <p:sp>
        <p:nvSpPr>
          <p:cNvPr id="23" name="Rounded Rectangle 22"/>
          <p:cNvSpPr/>
          <p:nvPr/>
        </p:nvSpPr>
        <p:spPr>
          <a:xfrm>
            <a:off x="4500562" y="3786984"/>
            <a:ext cx="71438" cy="214314"/>
          </a:xfrm>
          <a:prstGeom prst="roundRect">
            <a:avLst>
              <a:gd name="adj" fmla="val 1540"/>
            </a:avLst>
          </a:prstGeom>
          <a:solidFill>
            <a:schemeClr val="accent1"/>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a:p>
        </p:txBody>
      </p:sp>
      <p:cxnSp>
        <p:nvCxnSpPr>
          <p:cNvPr id="24" name="Straight Connector 23"/>
          <p:cNvCxnSpPr/>
          <p:nvPr/>
        </p:nvCxnSpPr>
        <p:spPr>
          <a:xfrm>
            <a:off x="1071538" y="4001298"/>
            <a:ext cx="3240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1071538" y="3786984"/>
            <a:ext cx="1357322"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sz="1000" dirty="0" smtClean="0">
                <a:solidFill>
                  <a:schemeClr val="tx1"/>
                </a:solidFill>
              </a:rPr>
              <a:t>User</a:t>
            </a:r>
            <a:endParaRPr lang="da-DK" sz="1000" dirty="0">
              <a:solidFill>
                <a:schemeClr val="tx1"/>
              </a:solidFill>
            </a:endParaRPr>
          </a:p>
        </p:txBody>
      </p:sp>
      <p:sp>
        <p:nvSpPr>
          <p:cNvPr id="26" name="Rectangle 25"/>
          <p:cNvSpPr/>
          <p:nvPr/>
        </p:nvSpPr>
        <p:spPr>
          <a:xfrm>
            <a:off x="3929852" y="3786984"/>
            <a:ext cx="366714" cy="2047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sz="1000" dirty="0" smtClean="0">
                <a:solidFill>
                  <a:schemeClr val="tx1"/>
                </a:solidFill>
              </a:rPr>
              <a:t>%</a:t>
            </a:r>
            <a:endParaRPr lang="da-DK" sz="1000" dirty="0">
              <a:solidFill>
                <a:schemeClr val="tx1"/>
              </a:solidFill>
            </a:endParaRPr>
          </a:p>
        </p:txBody>
      </p:sp>
      <p:sp>
        <p:nvSpPr>
          <p:cNvPr id="27" name="Rectangle 26"/>
          <p:cNvSpPr/>
          <p:nvPr/>
        </p:nvSpPr>
        <p:spPr>
          <a:xfrm>
            <a:off x="1071538" y="4001298"/>
            <a:ext cx="1357322"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sz="1000" dirty="0" smtClean="0">
                <a:solidFill>
                  <a:schemeClr val="tx1"/>
                </a:solidFill>
              </a:rPr>
              <a:t>EbbeLaptop</a:t>
            </a:r>
            <a:endParaRPr lang="da-DK" sz="1000" dirty="0">
              <a:solidFill>
                <a:schemeClr val="tx1"/>
              </a:solidFill>
            </a:endParaRPr>
          </a:p>
        </p:txBody>
      </p:sp>
      <p:sp>
        <p:nvSpPr>
          <p:cNvPr id="28" name="Rectangle 27"/>
          <p:cNvSpPr/>
          <p:nvPr/>
        </p:nvSpPr>
        <p:spPr>
          <a:xfrm>
            <a:off x="3929852" y="4001298"/>
            <a:ext cx="427834" cy="2151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sz="1000" dirty="0" smtClean="0">
                <a:solidFill>
                  <a:schemeClr val="tx1"/>
                </a:solidFill>
              </a:rPr>
              <a:t>54%</a:t>
            </a:r>
            <a:endParaRPr lang="da-DK" sz="1000" dirty="0">
              <a:solidFill>
                <a:schemeClr val="tx1"/>
              </a:solidFill>
            </a:endParaRPr>
          </a:p>
        </p:txBody>
      </p:sp>
      <p:cxnSp>
        <p:nvCxnSpPr>
          <p:cNvPr id="29" name="Straight Connector 28"/>
          <p:cNvCxnSpPr/>
          <p:nvPr/>
        </p:nvCxnSpPr>
        <p:spPr>
          <a:xfrm>
            <a:off x="1071538" y="4214024"/>
            <a:ext cx="3240000" cy="1588"/>
          </a:xfrm>
          <a:prstGeom prst="line">
            <a:avLst/>
          </a:prstGeom>
        </p:spPr>
        <p:style>
          <a:lnRef idx="1">
            <a:schemeClr val="dk1"/>
          </a:lnRef>
          <a:fillRef idx="0">
            <a:schemeClr val="dk1"/>
          </a:fillRef>
          <a:effectRef idx="0">
            <a:schemeClr val="dk1"/>
          </a:effectRef>
          <a:fontRef idx="minor">
            <a:schemeClr val="tx1"/>
          </a:fontRef>
        </p:style>
      </p:cxnSp>
      <p:cxnSp>
        <p:nvCxnSpPr>
          <p:cNvPr id="30" name="Straight Connector 29"/>
          <p:cNvCxnSpPr/>
          <p:nvPr/>
        </p:nvCxnSpPr>
        <p:spPr>
          <a:xfrm rot="5400000">
            <a:off x="3001952" y="4643446"/>
            <a:ext cx="1712924" cy="1588"/>
          </a:xfrm>
          <a:prstGeom prst="line">
            <a:avLst/>
          </a:prstGeom>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071538" y="4215612"/>
            <a:ext cx="1357322"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sz="1000" dirty="0" smtClean="0">
                <a:solidFill>
                  <a:schemeClr val="tx1"/>
                </a:solidFill>
              </a:rPr>
              <a:t>Office-AU3450</a:t>
            </a:r>
            <a:endParaRPr lang="da-DK" sz="1000" dirty="0">
              <a:solidFill>
                <a:schemeClr val="tx1"/>
              </a:solidFill>
            </a:endParaRPr>
          </a:p>
        </p:txBody>
      </p:sp>
      <p:sp>
        <p:nvSpPr>
          <p:cNvPr id="32" name="Rectangle 31"/>
          <p:cNvSpPr/>
          <p:nvPr/>
        </p:nvSpPr>
        <p:spPr>
          <a:xfrm>
            <a:off x="3929852" y="4215612"/>
            <a:ext cx="427834" cy="2151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sz="1000" dirty="0" smtClean="0">
                <a:solidFill>
                  <a:schemeClr val="tx1"/>
                </a:solidFill>
              </a:rPr>
              <a:t>30%</a:t>
            </a:r>
            <a:endParaRPr lang="da-DK" sz="1000" dirty="0">
              <a:solidFill>
                <a:schemeClr val="tx1"/>
              </a:solidFill>
            </a:endParaRPr>
          </a:p>
        </p:txBody>
      </p:sp>
      <p:cxnSp>
        <p:nvCxnSpPr>
          <p:cNvPr id="33" name="Straight Connector 32"/>
          <p:cNvCxnSpPr/>
          <p:nvPr/>
        </p:nvCxnSpPr>
        <p:spPr>
          <a:xfrm>
            <a:off x="1071538" y="4428338"/>
            <a:ext cx="3240000" cy="1588"/>
          </a:xfrm>
          <a:prstGeom prst="line">
            <a:avLst/>
          </a:prstGeom>
        </p:spPr>
        <p:style>
          <a:lnRef idx="1">
            <a:schemeClr val="dk1"/>
          </a:lnRef>
          <a:fillRef idx="0">
            <a:schemeClr val="dk1"/>
          </a:fillRef>
          <a:effectRef idx="0">
            <a:schemeClr val="dk1"/>
          </a:effectRef>
          <a:fontRef idx="minor">
            <a:schemeClr val="tx1"/>
          </a:fontRef>
        </p:style>
      </p:cxnSp>
      <p:sp>
        <p:nvSpPr>
          <p:cNvPr id="34" name="Rectangle 33"/>
          <p:cNvSpPr/>
          <p:nvPr/>
        </p:nvSpPr>
        <p:spPr>
          <a:xfrm>
            <a:off x="1071538" y="4429926"/>
            <a:ext cx="1357322"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sz="1000" dirty="0" smtClean="0">
                <a:solidFill>
                  <a:schemeClr val="tx1"/>
                </a:solidFill>
              </a:rPr>
              <a:t>NAT-Lab</a:t>
            </a:r>
            <a:endParaRPr lang="da-DK" sz="1000" dirty="0">
              <a:solidFill>
                <a:schemeClr val="tx1"/>
              </a:solidFill>
            </a:endParaRPr>
          </a:p>
        </p:txBody>
      </p:sp>
      <p:sp>
        <p:nvSpPr>
          <p:cNvPr id="35" name="Rectangle 34"/>
          <p:cNvSpPr/>
          <p:nvPr/>
        </p:nvSpPr>
        <p:spPr>
          <a:xfrm>
            <a:off x="3929852" y="4429926"/>
            <a:ext cx="427834" cy="2151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sz="1000" dirty="0" smtClean="0">
                <a:solidFill>
                  <a:schemeClr val="tx1"/>
                </a:solidFill>
              </a:rPr>
              <a:t>16%</a:t>
            </a:r>
            <a:endParaRPr lang="da-DK" sz="1000" dirty="0">
              <a:solidFill>
                <a:schemeClr val="tx1"/>
              </a:solidFill>
            </a:endParaRPr>
          </a:p>
        </p:txBody>
      </p:sp>
      <p:cxnSp>
        <p:nvCxnSpPr>
          <p:cNvPr id="36" name="Straight Connector 35"/>
          <p:cNvCxnSpPr/>
          <p:nvPr/>
        </p:nvCxnSpPr>
        <p:spPr>
          <a:xfrm>
            <a:off x="1071538" y="4642652"/>
            <a:ext cx="3240000" cy="1588"/>
          </a:xfrm>
          <a:prstGeom prst="line">
            <a:avLst/>
          </a:prstGeom>
        </p:spPr>
        <p:style>
          <a:lnRef idx="1">
            <a:schemeClr val="dk1"/>
          </a:lnRef>
          <a:fillRef idx="0">
            <a:schemeClr val="dk1"/>
          </a:fillRef>
          <a:effectRef idx="0">
            <a:schemeClr val="dk1"/>
          </a:effectRef>
          <a:fontRef idx="minor">
            <a:schemeClr val="tx1"/>
          </a:fontRef>
        </p:style>
      </p:cxnSp>
      <p:sp>
        <p:nvSpPr>
          <p:cNvPr id="52" name="Rectangle 51"/>
          <p:cNvSpPr/>
          <p:nvPr/>
        </p:nvSpPr>
        <p:spPr>
          <a:xfrm>
            <a:off x="3286910" y="3787778"/>
            <a:ext cx="642148"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sz="1000" dirty="0" smtClean="0">
                <a:solidFill>
                  <a:schemeClr val="tx1"/>
                </a:solidFill>
              </a:rPr>
              <a:t># Tasks</a:t>
            </a:r>
            <a:endParaRPr lang="da-DK" sz="1000" dirty="0">
              <a:solidFill>
                <a:schemeClr val="tx1"/>
              </a:solidFill>
            </a:endParaRPr>
          </a:p>
        </p:txBody>
      </p:sp>
      <p:sp>
        <p:nvSpPr>
          <p:cNvPr id="53" name="Rectangle 52"/>
          <p:cNvSpPr/>
          <p:nvPr/>
        </p:nvSpPr>
        <p:spPr>
          <a:xfrm>
            <a:off x="3358348" y="4002092"/>
            <a:ext cx="427834" cy="2151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sz="1000" dirty="0" smtClean="0">
                <a:solidFill>
                  <a:schemeClr val="tx1"/>
                </a:solidFill>
              </a:rPr>
              <a:t>200</a:t>
            </a:r>
            <a:endParaRPr lang="da-DK" sz="1000" dirty="0">
              <a:solidFill>
                <a:schemeClr val="tx1"/>
              </a:solidFill>
            </a:endParaRPr>
          </a:p>
        </p:txBody>
      </p:sp>
      <p:cxnSp>
        <p:nvCxnSpPr>
          <p:cNvPr id="54" name="Straight Connector 53"/>
          <p:cNvCxnSpPr/>
          <p:nvPr/>
        </p:nvCxnSpPr>
        <p:spPr>
          <a:xfrm rot="5400000">
            <a:off x="2430845" y="4643843"/>
            <a:ext cx="1712130" cy="1588"/>
          </a:xfrm>
          <a:prstGeom prst="line">
            <a:avLst/>
          </a:prstGeom>
        </p:spPr>
        <p:style>
          <a:lnRef idx="1">
            <a:schemeClr val="accent1"/>
          </a:lnRef>
          <a:fillRef idx="0">
            <a:schemeClr val="accent1"/>
          </a:fillRef>
          <a:effectRef idx="0">
            <a:schemeClr val="accent1"/>
          </a:effectRef>
          <a:fontRef idx="minor">
            <a:schemeClr val="tx1"/>
          </a:fontRef>
        </p:style>
      </p:cxnSp>
      <p:sp>
        <p:nvSpPr>
          <p:cNvPr id="55" name="Rectangle 54"/>
          <p:cNvSpPr/>
          <p:nvPr/>
        </p:nvSpPr>
        <p:spPr>
          <a:xfrm>
            <a:off x="3358348" y="4216406"/>
            <a:ext cx="427834" cy="2151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sz="1000" dirty="0" smtClean="0">
                <a:solidFill>
                  <a:schemeClr val="tx1"/>
                </a:solidFill>
              </a:rPr>
              <a:t>100</a:t>
            </a:r>
            <a:endParaRPr lang="da-DK" sz="1000" dirty="0">
              <a:solidFill>
                <a:schemeClr val="tx1"/>
              </a:solidFill>
            </a:endParaRPr>
          </a:p>
        </p:txBody>
      </p:sp>
      <p:sp>
        <p:nvSpPr>
          <p:cNvPr id="56" name="Rectangle 55"/>
          <p:cNvSpPr/>
          <p:nvPr/>
        </p:nvSpPr>
        <p:spPr>
          <a:xfrm>
            <a:off x="3358348" y="4430720"/>
            <a:ext cx="427834" cy="2151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sz="1000" dirty="0" smtClean="0">
                <a:solidFill>
                  <a:schemeClr val="tx1"/>
                </a:solidFill>
              </a:rPr>
              <a:t>50</a:t>
            </a:r>
            <a:endParaRPr lang="da-DK" sz="1000" dirty="0">
              <a:solidFill>
                <a:schemeClr val="tx1"/>
              </a:solidFill>
            </a:endParaRPr>
          </a:p>
        </p:txBody>
      </p:sp>
      <p:sp>
        <p:nvSpPr>
          <p:cNvPr id="66" name="Rounded Rectangle 65"/>
          <p:cNvSpPr/>
          <p:nvPr/>
        </p:nvSpPr>
        <p:spPr>
          <a:xfrm>
            <a:off x="928662" y="2445442"/>
            <a:ext cx="3654355" cy="285752"/>
          </a:xfrm>
          <a:prstGeom prst="roundRect">
            <a:avLst>
              <a:gd name="adj" fmla="val 1540"/>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da-DK" sz="1200" dirty="0" smtClean="0"/>
              <a:t>Incoming Tasks:</a:t>
            </a:r>
            <a:endParaRPr lang="da-DK" sz="1200" dirty="0"/>
          </a:p>
        </p:txBody>
      </p:sp>
      <p:sp>
        <p:nvSpPr>
          <p:cNvPr id="67" name="Rounded Rectangle 66"/>
          <p:cNvSpPr/>
          <p:nvPr/>
        </p:nvSpPr>
        <p:spPr>
          <a:xfrm>
            <a:off x="1000100" y="2731194"/>
            <a:ext cx="3643338" cy="857256"/>
          </a:xfrm>
          <a:prstGeom prst="roundRect">
            <a:avLst>
              <a:gd name="adj" fmla="val 1540"/>
            </a:avLst>
          </a:prstGeom>
          <a:solidFill>
            <a:schemeClr val="tx1"/>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a:p>
        </p:txBody>
      </p:sp>
      <p:pic>
        <p:nvPicPr>
          <p:cNvPr id="68" name="Picture 2"/>
          <p:cNvPicPr>
            <a:picLocks noChangeAspect="1" noChangeArrowheads="1"/>
          </p:cNvPicPr>
          <p:nvPr/>
        </p:nvPicPr>
        <p:blipFill>
          <a:blip r:embed="rId4"/>
          <a:srcRect/>
          <a:stretch>
            <a:fillRect/>
          </a:stretch>
        </p:blipFill>
        <p:spPr bwMode="auto">
          <a:xfrm>
            <a:off x="1018388" y="2802632"/>
            <a:ext cx="846239" cy="732064"/>
          </a:xfrm>
          <a:prstGeom prst="rect">
            <a:avLst/>
          </a:prstGeom>
          <a:noFill/>
          <a:ln w="9525">
            <a:noFill/>
            <a:miter lim="800000"/>
            <a:headEnd/>
            <a:tailEnd/>
          </a:ln>
          <a:effectLst/>
        </p:spPr>
      </p:pic>
      <p:pic>
        <p:nvPicPr>
          <p:cNvPr id="69" name="Picture 2"/>
          <p:cNvPicPr>
            <a:picLocks noChangeAspect="1" noChangeArrowheads="1"/>
          </p:cNvPicPr>
          <p:nvPr/>
        </p:nvPicPr>
        <p:blipFill>
          <a:blip r:embed="rId4"/>
          <a:srcRect/>
          <a:stretch>
            <a:fillRect/>
          </a:stretch>
        </p:blipFill>
        <p:spPr bwMode="auto">
          <a:xfrm>
            <a:off x="1500166" y="2802632"/>
            <a:ext cx="842960" cy="729228"/>
          </a:xfrm>
          <a:prstGeom prst="rect">
            <a:avLst/>
          </a:prstGeom>
          <a:noFill/>
          <a:ln w="9525">
            <a:noFill/>
            <a:miter lim="800000"/>
            <a:headEnd/>
            <a:tailEnd/>
          </a:ln>
          <a:effectLst/>
        </p:spPr>
      </p:pic>
      <p:sp>
        <p:nvSpPr>
          <p:cNvPr id="76" name="Rounded Rectangle 75"/>
          <p:cNvSpPr/>
          <p:nvPr/>
        </p:nvSpPr>
        <p:spPr>
          <a:xfrm>
            <a:off x="4775297" y="2458588"/>
            <a:ext cx="3654355" cy="256032"/>
          </a:xfrm>
          <a:prstGeom prst="roundRect">
            <a:avLst>
              <a:gd name="adj" fmla="val 1540"/>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da-DK" sz="1200" dirty="0" smtClean="0"/>
              <a:t>Project Participation:</a:t>
            </a:r>
            <a:endParaRPr lang="da-DK" sz="1200" dirty="0"/>
          </a:p>
        </p:txBody>
      </p:sp>
      <p:sp>
        <p:nvSpPr>
          <p:cNvPr id="74" name="Rounded Rectangle 73"/>
          <p:cNvSpPr/>
          <p:nvPr/>
        </p:nvSpPr>
        <p:spPr>
          <a:xfrm>
            <a:off x="4837591" y="2714620"/>
            <a:ext cx="3571900" cy="3357586"/>
          </a:xfrm>
          <a:prstGeom prst="roundRect">
            <a:avLst>
              <a:gd name="adj" fmla="val 1540"/>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a:p>
        </p:txBody>
      </p:sp>
      <p:sp>
        <p:nvSpPr>
          <p:cNvPr id="80" name="Rounded Rectangle 79"/>
          <p:cNvSpPr/>
          <p:nvPr/>
        </p:nvSpPr>
        <p:spPr>
          <a:xfrm>
            <a:off x="4934736" y="2857496"/>
            <a:ext cx="1494652" cy="1285884"/>
          </a:xfrm>
          <a:prstGeom prst="roundRect">
            <a:avLst>
              <a:gd name="adj" fmla="val 1540"/>
            </a:avLst>
          </a:prstGeom>
          <a:ln>
            <a:solidFill>
              <a:schemeClr val="tx2"/>
            </a:solidFill>
            <a:prstDash val="sysDash"/>
          </a:ln>
        </p:spPr>
        <p:style>
          <a:lnRef idx="2">
            <a:schemeClr val="accent6"/>
          </a:lnRef>
          <a:fillRef idx="1">
            <a:schemeClr val="lt1"/>
          </a:fillRef>
          <a:effectRef idx="0">
            <a:schemeClr val="accent6"/>
          </a:effectRef>
          <a:fontRef idx="minor">
            <a:schemeClr val="dk1"/>
          </a:fontRef>
        </p:style>
        <p:txBody>
          <a:bodyPr rtlCol="0" anchor="t" anchorCtr="0"/>
          <a:lstStyle/>
          <a:p>
            <a:r>
              <a:rPr lang="da-DK" sz="1200" dirty="0" smtClean="0"/>
              <a:t>CC23 Splicing</a:t>
            </a:r>
            <a:endParaRPr lang="da-DK" sz="1200" dirty="0"/>
          </a:p>
        </p:txBody>
      </p:sp>
      <p:graphicFrame>
        <p:nvGraphicFramePr>
          <p:cNvPr id="77" name="Diagram 76"/>
          <p:cNvGraphicFramePr/>
          <p:nvPr/>
        </p:nvGraphicFramePr>
        <p:xfrm>
          <a:off x="4857752" y="2857496"/>
          <a:ext cx="1762116" cy="121444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1" name="Rounded Rectangle 80"/>
          <p:cNvSpPr/>
          <p:nvPr/>
        </p:nvSpPr>
        <p:spPr>
          <a:xfrm>
            <a:off x="6572264" y="2857496"/>
            <a:ext cx="1500198" cy="1285884"/>
          </a:xfrm>
          <a:prstGeom prst="roundRect">
            <a:avLst>
              <a:gd name="adj" fmla="val 1540"/>
            </a:avLst>
          </a:prstGeom>
          <a:ln>
            <a:solidFill>
              <a:schemeClr val="tx2"/>
            </a:solidFill>
            <a:prstDash val="sysDash"/>
          </a:ln>
        </p:spPr>
        <p:style>
          <a:lnRef idx="2">
            <a:schemeClr val="accent6"/>
          </a:lnRef>
          <a:fillRef idx="1">
            <a:schemeClr val="lt1"/>
          </a:fillRef>
          <a:effectRef idx="0">
            <a:schemeClr val="accent6"/>
          </a:effectRef>
          <a:fontRef idx="minor">
            <a:schemeClr val="dk1"/>
          </a:fontRef>
        </p:style>
        <p:txBody>
          <a:bodyPr rtlCol="0" anchor="t" anchorCtr="0"/>
          <a:lstStyle/>
          <a:p>
            <a:r>
              <a:rPr lang="da-DK" sz="1200" dirty="0" smtClean="0"/>
              <a:t>RNA Copy</a:t>
            </a:r>
            <a:endParaRPr lang="da-DK" sz="1200" dirty="0"/>
          </a:p>
        </p:txBody>
      </p:sp>
      <p:graphicFrame>
        <p:nvGraphicFramePr>
          <p:cNvPr id="78" name="Diagram 77"/>
          <p:cNvGraphicFramePr/>
          <p:nvPr/>
        </p:nvGraphicFramePr>
        <p:xfrm>
          <a:off x="6429388" y="2857496"/>
          <a:ext cx="1762116" cy="1214446"/>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75" name="Rounded Rectangle 74"/>
          <p:cNvSpPr/>
          <p:nvPr/>
        </p:nvSpPr>
        <p:spPr>
          <a:xfrm>
            <a:off x="8215338" y="2786058"/>
            <a:ext cx="71438" cy="214314"/>
          </a:xfrm>
          <a:prstGeom prst="roundRect">
            <a:avLst>
              <a:gd name="adj" fmla="val 1540"/>
            </a:avLst>
          </a:prstGeom>
          <a:solidFill>
            <a:schemeClr val="accent1"/>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a:p>
        </p:txBody>
      </p:sp>
      <p:sp>
        <p:nvSpPr>
          <p:cNvPr id="82" name="Rounded Rectangle 81"/>
          <p:cNvSpPr/>
          <p:nvPr/>
        </p:nvSpPr>
        <p:spPr>
          <a:xfrm>
            <a:off x="4929190" y="4214818"/>
            <a:ext cx="1494652" cy="1285884"/>
          </a:xfrm>
          <a:prstGeom prst="roundRect">
            <a:avLst>
              <a:gd name="adj" fmla="val 1540"/>
            </a:avLst>
          </a:prstGeom>
          <a:ln>
            <a:solidFill>
              <a:schemeClr val="tx2"/>
            </a:solidFill>
            <a:prstDash val="sysDash"/>
          </a:ln>
        </p:spPr>
        <p:style>
          <a:lnRef idx="2">
            <a:schemeClr val="accent6"/>
          </a:lnRef>
          <a:fillRef idx="1">
            <a:schemeClr val="lt1"/>
          </a:fillRef>
          <a:effectRef idx="0">
            <a:schemeClr val="accent6"/>
          </a:effectRef>
          <a:fontRef idx="minor">
            <a:schemeClr val="dk1"/>
          </a:fontRef>
        </p:style>
        <p:txBody>
          <a:bodyPr rtlCol="0" anchor="t" anchorCtr="0"/>
          <a:lstStyle/>
          <a:p>
            <a:r>
              <a:rPr lang="da-DK" sz="1200" dirty="0" smtClean="0"/>
              <a:t>RNA Cell 2 - Tesis</a:t>
            </a:r>
            <a:endParaRPr lang="da-DK" sz="1200" dirty="0"/>
          </a:p>
        </p:txBody>
      </p:sp>
      <p:graphicFrame>
        <p:nvGraphicFramePr>
          <p:cNvPr id="79" name="Diagram 78"/>
          <p:cNvGraphicFramePr/>
          <p:nvPr/>
        </p:nvGraphicFramePr>
        <p:xfrm>
          <a:off x="4786314" y="4214818"/>
          <a:ext cx="1762116" cy="1214446"/>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42" name="Rectangle 41"/>
          <p:cNvSpPr/>
          <p:nvPr/>
        </p:nvSpPr>
        <p:spPr>
          <a:xfrm>
            <a:off x="642910" y="1428736"/>
            <a:ext cx="1357322"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da-DK"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21:42</a:t>
            </a:r>
            <a:endParaRPr lang="da-DK"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da-DK" dirty="0" smtClean="0"/>
              <a:t>Mascot – Tweets</a:t>
            </a:r>
            <a:endParaRPr lang="da-DK" dirty="0"/>
          </a:p>
        </p:txBody>
      </p:sp>
      <p:sp>
        <p:nvSpPr>
          <p:cNvPr id="8" name="Rectangle 7"/>
          <p:cNvSpPr/>
          <p:nvPr/>
        </p:nvSpPr>
        <p:spPr>
          <a:xfrm>
            <a:off x="4429124" y="1500174"/>
            <a:ext cx="285752" cy="47149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Rounded Rectangle 8"/>
          <p:cNvSpPr/>
          <p:nvPr/>
        </p:nvSpPr>
        <p:spPr>
          <a:xfrm>
            <a:off x="642910" y="1428736"/>
            <a:ext cx="8072494" cy="5000660"/>
          </a:xfrm>
          <a:prstGeom prst="roundRect">
            <a:avLst>
              <a:gd name="adj" fmla="val 2770"/>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da-DK"/>
          </a:p>
        </p:txBody>
      </p:sp>
      <p:grpSp>
        <p:nvGrpSpPr>
          <p:cNvPr id="2" name="Group 12"/>
          <p:cNvGrpSpPr/>
          <p:nvPr/>
        </p:nvGrpSpPr>
        <p:grpSpPr>
          <a:xfrm>
            <a:off x="6429388" y="1562088"/>
            <a:ext cx="2152664" cy="723904"/>
            <a:chOff x="3602825" y="5500702"/>
            <a:chExt cx="2152664" cy="723904"/>
          </a:xfrm>
        </p:grpSpPr>
        <p:sp>
          <p:nvSpPr>
            <p:cNvPr id="10" name="Rounded Rectangle 9"/>
            <p:cNvSpPr/>
            <p:nvPr/>
          </p:nvSpPr>
          <p:spPr>
            <a:xfrm>
              <a:off x="3602825" y="5500702"/>
              <a:ext cx="2152664" cy="723904"/>
            </a:xfrm>
            <a:prstGeom prst="roundRect">
              <a:avLst>
                <a:gd name="adj" fmla="val 15194"/>
              </a:avLst>
            </a:prstGeom>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da-DK"/>
            </a:p>
          </p:txBody>
        </p:sp>
        <p:pic>
          <p:nvPicPr>
            <p:cNvPr id="7175" name="Picture 7" descr="C:\Documents and Settings\jdhr.001A6BD0B1DD\Local Settings\Temporary Internet Files\Content.IE5\EIGUIYRC\MCj03226450000[1].wmf"/>
            <p:cNvPicPr>
              <a:picLocks noChangeAspect="1" noChangeArrowheads="1"/>
            </p:cNvPicPr>
            <p:nvPr/>
          </p:nvPicPr>
          <p:blipFill>
            <a:blip r:embed="rId3"/>
            <a:srcRect/>
            <a:stretch>
              <a:fillRect/>
            </a:stretch>
          </p:blipFill>
          <p:spPr bwMode="auto">
            <a:xfrm>
              <a:off x="4857752" y="5652054"/>
              <a:ext cx="686564" cy="491590"/>
            </a:xfrm>
            <a:prstGeom prst="rect">
              <a:avLst/>
            </a:prstGeom>
            <a:noFill/>
          </p:spPr>
        </p:pic>
        <p:pic>
          <p:nvPicPr>
            <p:cNvPr id="7177" name="Picture 9" descr="C:\Documents and Settings\jdhr.001A6BD0B1DD\Local Settings\Temporary Internet Files\Content.IE5\MPS28DYQ\MCj03526150000[1].wmf"/>
            <p:cNvPicPr>
              <a:picLocks noChangeAspect="1" noChangeArrowheads="1"/>
            </p:cNvPicPr>
            <p:nvPr/>
          </p:nvPicPr>
          <p:blipFill>
            <a:blip r:embed="rId4">
              <a:duotone>
                <a:prstClr val="black"/>
                <a:schemeClr val="accent1">
                  <a:tint val="45000"/>
                  <a:satMod val="400000"/>
                </a:schemeClr>
              </a:duotone>
            </a:blip>
            <a:srcRect/>
            <a:stretch>
              <a:fillRect/>
            </a:stretch>
          </p:blipFill>
          <p:spPr bwMode="auto">
            <a:xfrm>
              <a:off x="4071934" y="5572140"/>
              <a:ext cx="285752" cy="608310"/>
            </a:xfrm>
            <a:prstGeom prst="rect">
              <a:avLst/>
            </a:prstGeom>
            <a:noFill/>
          </p:spPr>
        </p:pic>
      </p:grpSp>
      <p:sp>
        <p:nvSpPr>
          <p:cNvPr id="15" name="Rounded Rectangle 14"/>
          <p:cNvSpPr/>
          <p:nvPr/>
        </p:nvSpPr>
        <p:spPr>
          <a:xfrm>
            <a:off x="785786" y="5572140"/>
            <a:ext cx="7786742" cy="714380"/>
          </a:xfrm>
          <a:prstGeom prst="roundRect">
            <a:avLst>
              <a:gd name="adj" fmla="val 15360"/>
            </a:avLst>
          </a:prstGeom>
          <a:solidFill>
            <a:schemeClr val="tx1"/>
          </a:solidFill>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da-DK"/>
          </a:p>
        </p:txBody>
      </p:sp>
      <p:pic>
        <p:nvPicPr>
          <p:cNvPr id="24584" name="Picture 8"/>
          <p:cNvPicPr>
            <a:picLocks noChangeAspect="1" noChangeArrowheads="1"/>
          </p:cNvPicPr>
          <p:nvPr/>
        </p:nvPicPr>
        <p:blipFill>
          <a:blip r:embed="rId5"/>
          <a:srcRect/>
          <a:stretch>
            <a:fillRect/>
          </a:stretch>
        </p:blipFill>
        <p:spPr bwMode="auto">
          <a:xfrm>
            <a:off x="928662" y="5594625"/>
            <a:ext cx="1562100" cy="676275"/>
          </a:xfrm>
          <a:prstGeom prst="rect">
            <a:avLst/>
          </a:prstGeom>
          <a:noFill/>
          <a:ln w="9525">
            <a:noFill/>
            <a:miter lim="800000"/>
            <a:headEnd/>
            <a:tailEnd/>
          </a:ln>
          <a:effectLst/>
        </p:spPr>
      </p:pic>
      <p:pic>
        <p:nvPicPr>
          <p:cNvPr id="19" name="Picture 9"/>
          <p:cNvPicPr>
            <a:picLocks noChangeAspect="1" noChangeArrowheads="1"/>
          </p:cNvPicPr>
          <p:nvPr/>
        </p:nvPicPr>
        <p:blipFill>
          <a:blip r:embed="rId5">
            <a:grayscl/>
          </a:blip>
          <a:srcRect/>
          <a:stretch>
            <a:fillRect/>
          </a:stretch>
        </p:blipFill>
        <p:spPr bwMode="auto">
          <a:xfrm>
            <a:off x="4071934" y="5594625"/>
            <a:ext cx="1562100" cy="676275"/>
          </a:xfrm>
          <a:prstGeom prst="rect">
            <a:avLst/>
          </a:prstGeom>
          <a:noFill/>
          <a:ln w="9525">
            <a:noFill/>
            <a:miter lim="800000"/>
            <a:headEnd/>
            <a:tailEnd/>
          </a:ln>
          <a:effectLst/>
        </p:spPr>
      </p:pic>
      <p:pic>
        <p:nvPicPr>
          <p:cNvPr id="20" name="Picture 9"/>
          <p:cNvPicPr>
            <a:picLocks noChangeAspect="1" noChangeArrowheads="1"/>
          </p:cNvPicPr>
          <p:nvPr/>
        </p:nvPicPr>
        <p:blipFill>
          <a:blip r:embed="rId5">
            <a:grayscl/>
          </a:blip>
          <a:srcRect/>
          <a:stretch>
            <a:fillRect/>
          </a:stretch>
        </p:blipFill>
        <p:spPr bwMode="auto">
          <a:xfrm>
            <a:off x="5643570" y="5594625"/>
            <a:ext cx="1562100" cy="676275"/>
          </a:xfrm>
          <a:prstGeom prst="rect">
            <a:avLst/>
          </a:prstGeom>
          <a:noFill/>
          <a:ln w="9525">
            <a:noFill/>
            <a:miter lim="800000"/>
            <a:headEnd/>
            <a:tailEnd/>
          </a:ln>
          <a:effectLst/>
        </p:spPr>
      </p:pic>
      <p:pic>
        <p:nvPicPr>
          <p:cNvPr id="22" name="Picture 8"/>
          <p:cNvPicPr>
            <a:picLocks noChangeAspect="1" noChangeArrowheads="1"/>
          </p:cNvPicPr>
          <p:nvPr/>
        </p:nvPicPr>
        <p:blipFill>
          <a:blip r:embed="rId5"/>
          <a:srcRect/>
          <a:stretch>
            <a:fillRect/>
          </a:stretch>
        </p:blipFill>
        <p:spPr bwMode="auto">
          <a:xfrm>
            <a:off x="2500298" y="5594625"/>
            <a:ext cx="1562100" cy="676275"/>
          </a:xfrm>
          <a:prstGeom prst="rect">
            <a:avLst/>
          </a:prstGeom>
          <a:noFill/>
          <a:ln w="9525">
            <a:noFill/>
            <a:miter lim="800000"/>
            <a:headEnd/>
            <a:tailEnd/>
          </a:ln>
          <a:effectLst/>
        </p:spPr>
      </p:pic>
      <p:pic>
        <p:nvPicPr>
          <p:cNvPr id="24586" name="Picture 10" descr="C:\Documents and Settings\jdhr.001A6BD0B1DD\Local Settings\Temporary Internet Files\Content.IE5\EIGUIYRC\MCj02155500000[1].wmf"/>
          <p:cNvPicPr>
            <a:picLocks noChangeAspect="1" noChangeArrowheads="1"/>
          </p:cNvPicPr>
          <p:nvPr/>
        </p:nvPicPr>
        <p:blipFill>
          <a:blip r:embed="rId6"/>
          <a:srcRect/>
          <a:stretch>
            <a:fillRect/>
          </a:stretch>
        </p:blipFill>
        <p:spPr bwMode="auto">
          <a:xfrm>
            <a:off x="2500298" y="2928934"/>
            <a:ext cx="804250" cy="2245259"/>
          </a:xfrm>
          <a:prstGeom prst="rect">
            <a:avLst/>
          </a:prstGeom>
          <a:noFill/>
        </p:spPr>
      </p:pic>
      <p:pic>
        <p:nvPicPr>
          <p:cNvPr id="24" name="Picture 10" descr="C:\Documents and Settings\jdhr.001A6BD0B1DD\Local Settings\Temporary Internet Files\Content.IE5\EIGUIYRC\MCj02155500000[1].wmf"/>
          <p:cNvPicPr>
            <a:picLocks noChangeAspect="1" noChangeArrowheads="1"/>
          </p:cNvPicPr>
          <p:nvPr/>
        </p:nvPicPr>
        <p:blipFill>
          <a:blip r:embed="rId6"/>
          <a:srcRect/>
          <a:stretch>
            <a:fillRect/>
          </a:stretch>
        </p:blipFill>
        <p:spPr bwMode="auto">
          <a:xfrm>
            <a:off x="6500826" y="2928934"/>
            <a:ext cx="804250" cy="2245259"/>
          </a:xfrm>
          <a:prstGeom prst="rect">
            <a:avLst/>
          </a:prstGeom>
          <a:noFill/>
        </p:spPr>
      </p:pic>
      <p:pic>
        <p:nvPicPr>
          <p:cNvPr id="25" name="Picture 10" descr="C:\Documents and Settings\jdhr.001A6BD0B1DD\Local Settings\Temporary Internet Files\Content.IE5\EIGUIYRC\MCj02155500000[1].wmf"/>
          <p:cNvPicPr>
            <a:picLocks noChangeAspect="1" noChangeArrowheads="1"/>
          </p:cNvPicPr>
          <p:nvPr/>
        </p:nvPicPr>
        <p:blipFill>
          <a:blip r:embed="rId6"/>
          <a:srcRect/>
          <a:stretch>
            <a:fillRect/>
          </a:stretch>
        </p:blipFill>
        <p:spPr bwMode="auto">
          <a:xfrm>
            <a:off x="3000364" y="3071810"/>
            <a:ext cx="804250" cy="2245259"/>
          </a:xfrm>
          <a:prstGeom prst="rect">
            <a:avLst/>
          </a:prstGeom>
          <a:noFill/>
        </p:spPr>
      </p:pic>
      <p:sp>
        <p:nvSpPr>
          <p:cNvPr id="17" name="Oval 16"/>
          <p:cNvSpPr/>
          <p:nvPr/>
        </p:nvSpPr>
        <p:spPr>
          <a:xfrm>
            <a:off x="1214414" y="5643578"/>
            <a:ext cx="214314" cy="214314"/>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a-DK" sz="1200" dirty="0" smtClean="0"/>
              <a:t>2</a:t>
            </a:r>
            <a:endParaRPr lang="da-DK" sz="1200" dirty="0"/>
          </a:p>
        </p:txBody>
      </p:sp>
      <p:sp>
        <p:nvSpPr>
          <p:cNvPr id="18" name="Oval 17"/>
          <p:cNvSpPr/>
          <p:nvPr/>
        </p:nvSpPr>
        <p:spPr>
          <a:xfrm>
            <a:off x="3857620" y="5643578"/>
            <a:ext cx="214314" cy="214314"/>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a-DK" sz="1200" dirty="0" smtClean="0"/>
              <a:t>1</a:t>
            </a:r>
            <a:endParaRPr lang="da-DK" sz="1200" dirty="0"/>
          </a:p>
        </p:txBody>
      </p:sp>
      <p:sp>
        <p:nvSpPr>
          <p:cNvPr id="21" name="Rectangle 20"/>
          <p:cNvSpPr/>
          <p:nvPr/>
        </p:nvSpPr>
        <p:spPr>
          <a:xfrm>
            <a:off x="642910" y="1428736"/>
            <a:ext cx="1357322"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da-DK"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21:42</a:t>
            </a:r>
            <a:endParaRPr lang="da-DK"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da-DK" dirty="0" smtClean="0"/>
              <a:t>Mascot – Filter Tweets</a:t>
            </a:r>
            <a:endParaRPr lang="da-DK" dirty="0"/>
          </a:p>
        </p:txBody>
      </p:sp>
      <p:sp>
        <p:nvSpPr>
          <p:cNvPr id="8" name="Rectangle 7"/>
          <p:cNvSpPr/>
          <p:nvPr/>
        </p:nvSpPr>
        <p:spPr>
          <a:xfrm>
            <a:off x="4502458" y="1571612"/>
            <a:ext cx="212417" cy="46434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Rounded Rectangle 8"/>
          <p:cNvSpPr/>
          <p:nvPr/>
        </p:nvSpPr>
        <p:spPr>
          <a:xfrm>
            <a:off x="2714612" y="1285860"/>
            <a:ext cx="6000792" cy="5143536"/>
          </a:xfrm>
          <a:prstGeom prst="roundRect">
            <a:avLst>
              <a:gd name="adj" fmla="val 2770"/>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da-DK"/>
          </a:p>
        </p:txBody>
      </p:sp>
      <p:grpSp>
        <p:nvGrpSpPr>
          <p:cNvPr id="2" name="Group 12"/>
          <p:cNvGrpSpPr/>
          <p:nvPr/>
        </p:nvGrpSpPr>
        <p:grpSpPr>
          <a:xfrm>
            <a:off x="7037468" y="1357298"/>
            <a:ext cx="1600210" cy="444684"/>
            <a:chOff x="3602825" y="5500702"/>
            <a:chExt cx="2152664" cy="723904"/>
          </a:xfrm>
        </p:grpSpPr>
        <p:sp>
          <p:nvSpPr>
            <p:cNvPr id="10" name="Rounded Rectangle 9"/>
            <p:cNvSpPr/>
            <p:nvPr/>
          </p:nvSpPr>
          <p:spPr>
            <a:xfrm>
              <a:off x="3602825" y="5500702"/>
              <a:ext cx="2152664" cy="723904"/>
            </a:xfrm>
            <a:prstGeom prst="roundRect">
              <a:avLst>
                <a:gd name="adj" fmla="val 15194"/>
              </a:avLst>
            </a:prstGeom>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da-DK"/>
            </a:p>
          </p:txBody>
        </p:sp>
        <p:pic>
          <p:nvPicPr>
            <p:cNvPr id="7175" name="Picture 7" descr="C:\Documents and Settings\jdhr.001A6BD0B1DD\Local Settings\Temporary Internet Files\Content.IE5\EIGUIYRC\MCj03226450000[1].wmf"/>
            <p:cNvPicPr>
              <a:picLocks noChangeAspect="1" noChangeArrowheads="1"/>
            </p:cNvPicPr>
            <p:nvPr/>
          </p:nvPicPr>
          <p:blipFill>
            <a:blip r:embed="rId3"/>
            <a:srcRect/>
            <a:stretch>
              <a:fillRect/>
            </a:stretch>
          </p:blipFill>
          <p:spPr bwMode="auto">
            <a:xfrm>
              <a:off x="4857752" y="5652054"/>
              <a:ext cx="686564" cy="491590"/>
            </a:xfrm>
            <a:prstGeom prst="rect">
              <a:avLst/>
            </a:prstGeom>
            <a:noFill/>
          </p:spPr>
        </p:pic>
        <p:pic>
          <p:nvPicPr>
            <p:cNvPr id="7177" name="Picture 9" descr="C:\Documents and Settings\jdhr.001A6BD0B1DD\Local Settings\Temporary Internet Files\Content.IE5\MPS28DYQ\MCj03526150000[1].wmf"/>
            <p:cNvPicPr>
              <a:picLocks noChangeAspect="1" noChangeArrowheads="1"/>
            </p:cNvPicPr>
            <p:nvPr/>
          </p:nvPicPr>
          <p:blipFill>
            <a:blip r:embed="rId4">
              <a:duotone>
                <a:prstClr val="black"/>
                <a:schemeClr val="accent1">
                  <a:tint val="45000"/>
                  <a:satMod val="400000"/>
                </a:schemeClr>
              </a:duotone>
            </a:blip>
            <a:srcRect/>
            <a:stretch>
              <a:fillRect/>
            </a:stretch>
          </p:blipFill>
          <p:spPr bwMode="auto">
            <a:xfrm>
              <a:off x="4071934" y="5572140"/>
              <a:ext cx="285752" cy="608310"/>
            </a:xfrm>
            <a:prstGeom prst="rect">
              <a:avLst/>
            </a:prstGeom>
            <a:noFill/>
          </p:spPr>
        </p:pic>
      </p:grpSp>
      <p:sp>
        <p:nvSpPr>
          <p:cNvPr id="15" name="Rounded Rectangle 14"/>
          <p:cNvSpPr/>
          <p:nvPr/>
        </p:nvSpPr>
        <p:spPr>
          <a:xfrm>
            <a:off x="2784152" y="5847686"/>
            <a:ext cx="5788375" cy="438833"/>
          </a:xfrm>
          <a:prstGeom prst="roundRect">
            <a:avLst>
              <a:gd name="adj" fmla="val 15360"/>
            </a:avLst>
          </a:prstGeom>
          <a:solidFill>
            <a:schemeClr val="tx1"/>
          </a:solidFill>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da-DK"/>
          </a:p>
        </p:txBody>
      </p:sp>
      <p:pic>
        <p:nvPicPr>
          <p:cNvPr id="24584" name="Picture 8"/>
          <p:cNvPicPr>
            <a:picLocks noChangeAspect="1" noChangeArrowheads="1"/>
          </p:cNvPicPr>
          <p:nvPr/>
        </p:nvPicPr>
        <p:blipFill>
          <a:blip r:embed="rId5"/>
          <a:srcRect/>
          <a:stretch>
            <a:fillRect/>
          </a:stretch>
        </p:blipFill>
        <p:spPr bwMode="auto">
          <a:xfrm>
            <a:off x="2857488" y="5893611"/>
            <a:ext cx="884992" cy="383137"/>
          </a:xfrm>
          <a:prstGeom prst="rect">
            <a:avLst/>
          </a:prstGeom>
          <a:noFill/>
          <a:ln w="9525">
            <a:noFill/>
            <a:miter lim="800000"/>
            <a:headEnd/>
            <a:tailEnd/>
          </a:ln>
          <a:effectLst/>
        </p:spPr>
      </p:pic>
      <p:pic>
        <p:nvPicPr>
          <p:cNvPr id="19" name="Picture 9"/>
          <p:cNvPicPr>
            <a:picLocks noChangeAspect="1" noChangeArrowheads="1"/>
          </p:cNvPicPr>
          <p:nvPr/>
        </p:nvPicPr>
        <p:blipFill>
          <a:blip r:embed="rId5"/>
          <a:srcRect/>
          <a:stretch>
            <a:fillRect/>
          </a:stretch>
        </p:blipFill>
        <p:spPr bwMode="auto">
          <a:xfrm>
            <a:off x="4622837" y="5893611"/>
            <a:ext cx="884992" cy="383137"/>
          </a:xfrm>
          <a:prstGeom prst="rect">
            <a:avLst/>
          </a:prstGeom>
          <a:noFill/>
          <a:ln w="9525">
            <a:noFill/>
            <a:miter lim="800000"/>
            <a:headEnd/>
            <a:tailEnd/>
          </a:ln>
          <a:effectLst/>
        </p:spPr>
      </p:pic>
      <p:pic>
        <p:nvPicPr>
          <p:cNvPr id="20" name="Picture 9"/>
          <p:cNvPicPr>
            <a:picLocks noChangeAspect="1" noChangeArrowheads="1"/>
          </p:cNvPicPr>
          <p:nvPr/>
        </p:nvPicPr>
        <p:blipFill>
          <a:blip r:embed="rId5">
            <a:grayscl/>
          </a:blip>
          <a:srcRect/>
          <a:stretch>
            <a:fillRect/>
          </a:stretch>
        </p:blipFill>
        <p:spPr bwMode="auto">
          <a:xfrm>
            <a:off x="5508189" y="5893611"/>
            <a:ext cx="884992" cy="383137"/>
          </a:xfrm>
          <a:prstGeom prst="rect">
            <a:avLst/>
          </a:prstGeom>
          <a:noFill/>
          <a:ln w="9525">
            <a:noFill/>
            <a:miter lim="800000"/>
            <a:headEnd/>
            <a:tailEnd/>
          </a:ln>
          <a:effectLst/>
        </p:spPr>
      </p:pic>
      <p:pic>
        <p:nvPicPr>
          <p:cNvPr id="22" name="Picture 8"/>
          <p:cNvPicPr>
            <a:picLocks noChangeAspect="1" noChangeArrowheads="1"/>
          </p:cNvPicPr>
          <p:nvPr/>
        </p:nvPicPr>
        <p:blipFill>
          <a:blip r:embed="rId5"/>
          <a:srcRect/>
          <a:stretch>
            <a:fillRect/>
          </a:stretch>
        </p:blipFill>
        <p:spPr bwMode="auto">
          <a:xfrm>
            <a:off x="3743456" y="5893611"/>
            <a:ext cx="884992" cy="383137"/>
          </a:xfrm>
          <a:prstGeom prst="rect">
            <a:avLst/>
          </a:prstGeom>
          <a:noFill/>
          <a:ln w="9525">
            <a:noFill/>
            <a:miter lim="800000"/>
            <a:headEnd/>
            <a:tailEnd/>
          </a:ln>
          <a:effectLst/>
        </p:spPr>
      </p:pic>
      <p:pic>
        <p:nvPicPr>
          <p:cNvPr id="24586" name="Picture 10" descr="C:\Documents and Settings\jdhr.001A6BD0B1DD\Local Settings\Temporary Internet Files\Content.IE5\EIGUIYRC\MCj02155500000[1].wmf"/>
          <p:cNvPicPr>
            <a:picLocks noChangeAspect="1" noChangeArrowheads="1"/>
          </p:cNvPicPr>
          <p:nvPr/>
        </p:nvPicPr>
        <p:blipFill>
          <a:blip r:embed="rId6"/>
          <a:srcRect/>
          <a:stretch>
            <a:fillRect/>
          </a:stretch>
        </p:blipFill>
        <p:spPr bwMode="auto">
          <a:xfrm>
            <a:off x="3331208" y="3903097"/>
            <a:ext cx="597850" cy="1669043"/>
          </a:xfrm>
          <a:prstGeom prst="rect">
            <a:avLst/>
          </a:prstGeom>
          <a:noFill/>
        </p:spPr>
      </p:pic>
      <p:pic>
        <p:nvPicPr>
          <p:cNvPr id="24" name="Picture 10" descr="C:\Documents and Settings\jdhr.001A6BD0B1DD\Local Settings\Temporary Internet Files\Content.IE5\EIGUIYRC\MCj02155500000[1].wmf"/>
          <p:cNvPicPr>
            <a:picLocks noChangeAspect="1" noChangeArrowheads="1"/>
          </p:cNvPicPr>
          <p:nvPr/>
        </p:nvPicPr>
        <p:blipFill>
          <a:blip r:embed="rId6">
            <a:lum bright="70000" contrast="-70000"/>
          </a:blip>
          <a:srcRect/>
          <a:stretch>
            <a:fillRect/>
          </a:stretch>
        </p:blipFill>
        <p:spPr bwMode="auto">
          <a:xfrm>
            <a:off x="6643702" y="3857628"/>
            <a:ext cx="597850" cy="1669043"/>
          </a:xfrm>
          <a:prstGeom prst="rect">
            <a:avLst/>
          </a:prstGeom>
          <a:noFill/>
        </p:spPr>
      </p:pic>
      <p:pic>
        <p:nvPicPr>
          <p:cNvPr id="25" name="Picture 10" descr="C:\Documents and Settings\jdhr.001A6BD0B1DD\Local Settings\Temporary Internet Files\Content.IE5\EIGUIYRC\MCj02155500000[1].wmf"/>
          <p:cNvPicPr>
            <a:picLocks noChangeAspect="1" noChangeArrowheads="1"/>
          </p:cNvPicPr>
          <p:nvPr/>
        </p:nvPicPr>
        <p:blipFill>
          <a:blip r:embed="rId6">
            <a:lum bright="70000" contrast="-70000"/>
          </a:blip>
          <a:srcRect/>
          <a:stretch>
            <a:fillRect/>
          </a:stretch>
        </p:blipFill>
        <p:spPr bwMode="auto">
          <a:xfrm>
            <a:off x="3831274" y="4045973"/>
            <a:ext cx="597850" cy="1669043"/>
          </a:xfrm>
          <a:prstGeom prst="rect">
            <a:avLst/>
          </a:prstGeom>
          <a:noFill/>
        </p:spPr>
      </p:pic>
      <p:sp>
        <p:nvSpPr>
          <p:cNvPr id="17" name="Oval 16"/>
          <p:cNvSpPr/>
          <p:nvPr/>
        </p:nvSpPr>
        <p:spPr>
          <a:xfrm>
            <a:off x="3000364" y="5929330"/>
            <a:ext cx="159313" cy="131650"/>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a-DK" sz="1200" dirty="0" smtClean="0"/>
              <a:t>2</a:t>
            </a:r>
            <a:endParaRPr lang="da-DK" sz="1200" dirty="0"/>
          </a:p>
        </p:txBody>
      </p:sp>
      <p:sp>
        <p:nvSpPr>
          <p:cNvPr id="18" name="Oval 17"/>
          <p:cNvSpPr/>
          <p:nvPr/>
        </p:nvSpPr>
        <p:spPr>
          <a:xfrm>
            <a:off x="4786314" y="5929330"/>
            <a:ext cx="159313" cy="131650"/>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a-DK" sz="1200" dirty="0" smtClean="0"/>
              <a:t>1</a:t>
            </a:r>
            <a:endParaRPr lang="da-DK" sz="1200" dirty="0"/>
          </a:p>
        </p:txBody>
      </p:sp>
      <p:sp>
        <p:nvSpPr>
          <p:cNvPr id="23" name="Rounded Rectangle 22"/>
          <p:cNvSpPr/>
          <p:nvPr/>
        </p:nvSpPr>
        <p:spPr>
          <a:xfrm>
            <a:off x="642910" y="1285860"/>
            <a:ext cx="1928826" cy="5143536"/>
          </a:xfrm>
          <a:prstGeom prst="roundRect">
            <a:avLst>
              <a:gd name="adj" fmla="val 2770"/>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da-DK"/>
          </a:p>
        </p:txBody>
      </p:sp>
      <p:sp>
        <p:nvSpPr>
          <p:cNvPr id="26" name="Rounded Rectangle 25"/>
          <p:cNvSpPr/>
          <p:nvPr/>
        </p:nvSpPr>
        <p:spPr>
          <a:xfrm>
            <a:off x="714348" y="2928934"/>
            <a:ext cx="1643074" cy="785818"/>
          </a:xfrm>
          <a:prstGeom prst="roundRect">
            <a:avLst>
              <a:gd name="adj" fmla="val 2770"/>
            </a:avLst>
          </a:prstGeom>
          <a:solidFill>
            <a:schemeClr val="bg1"/>
          </a:solidFill>
          <a:effectLst/>
        </p:spPr>
        <p:style>
          <a:lnRef idx="1">
            <a:schemeClr val="accent3"/>
          </a:lnRef>
          <a:fillRef idx="2">
            <a:schemeClr val="accent3"/>
          </a:fillRef>
          <a:effectRef idx="1">
            <a:schemeClr val="accent3"/>
          </a:effectRef>
          <a:fontRef idx="minor">
            <a:schemeClr val="dk1"/>
          </a:fontRef>
        </p:style>
        <p:txBody>
          <a:bodyPr rtlCol="0" anchor="t" anchorCtr="0"/>
          <a:lstStyle/>
          <a:p>
            <a:r>
              <a:rPr lang="da-DK" sz="1100" b="1" dirty="0" smtClean="0">
                <a:solidFill>
                  <a:srgbClr val="0070C0"/>
                </a:solidFill>
              </a:rPr>
              <a:t>UserA</a:t>
            </a:r>
            <a:r>
              <a:rPr lang="da-DK" sz="1100" dirty="0" smtClean="0"/>
              <a:t> on </a:t>
            </a:r>
            <a:r>
              <a:rPr lang="da-DK" sz="1100" b="1" dirty="0" smtClean="0">
                <a:solidFill>
                  <a:srgbClr val="FF0000"/>
                </a:solidFill>
              </a:rPr>
              <a:t>ProjectA</a:t>
            </a:r>
            <a:r>
              <a:rPr lang="da-DK" sz="1100" dirty="0" smtClean="0"/>
              <a:t>: Help me cure AIDS before lunch. </a:t>
            </a:r>
            <a:br>
              <a:rPr lang="da-DK" sz="1100" dirty="0" smtClean="0"/>
            </a:br>
            <a:r>
              <a:rPr lang="da-DK" sz="1100" u="sng" dirty="0" smtClean="0">
                <a:solidFill>
                  <a:schemeClr val="accent1"/>
                </a:solidFill>
              </a:rPr>
              <a:t>Reply</a:t>
            </a:r>
            <a:endParaRPr lang="da-DK" sz="1100" dirty="0"/>
          </a:p>
        </p:txBody>
      </p:sp>
      <p:sp>
        <p:nvSpPr>
          <p:cNvPr id="27" name="Rounded Rectangle 26"/>
          <p:cNvSpPr/>
          <p:nvPr/>
        </p:nvSpPr>
        <p:spPr>
          <a:xfrm>
            <a:off x="714348" y="2071678"/>
            <a:ext cx="1643074" cy="785818"/>
          </a:xfrm>
          <a:prstGeom prst="roundRect">
            <a:avLst>
              <a:gd name="adj" fmla="val 2770"/>
            </a:avLst>
          </a:prstGeom>
          <a:solidFill>
            <a:schemeClr val="bg1"/>
          </a:solidFill>
          <a:effectLst/>
        </p:spPr>
        <p:style>
          <a:lnRef idx="1">
            <a:schemeClr val="accent3"/>
          </a:lnRef>
          <a:fillRef idx="2">
            <a:schemeClr val="accent3"/>
          </a:fillRef>
          <a:effectRef idx="1">
            <a:schemeClr val="accent3"/>
          </a:effectRef>
          <a:fontRef idx="minor">
            <a:schemeClr val="dk1"/>
          </a:fontRef>
        </p:style>
        <p:txBody>
          <a:bodyPr rtlCol="0" anchor="t" anchorCtr="0"/>
          <a:lstStyle/>
          <a:p>
            <a:r>
              <a:rPr lang="da-DK" sz="1100" b="1" dirty="0" smtClean="0">
                <a:solidFill>
                  <a:srgbClr val="0070C0"/>
                </a:solidFill>
              </a:rPr>
              <a:t>UserB</a:t>
            </a:r>
            <a:r>
              <a:rPr lang="da-DK" sz="1100" dirty="0" smtClean="0"/>
              <a:t> on </a:t>
            </a:r>
            <a:r>
              <a:rPr lang="da-DK" sz="1100" b="1" dirty="0" smtClean="0">
                <a:solidFill>
                  <a:srgbClr val="FF0000"/>
                </a:solidFill>
              </a:rPr>
              <a:t>ProjectA</a:t>
            </a:r>
            <a:r>
              <a:rPr lang="da-DK" sz="1100" dirty="0" smtClean="0"/>
              <a:t>: UserA, you never have lunch anyways.. </a:t>
            </a:r>
            <a:br>
              <a:rPr lang="da-DK" sz="1100" dirty="0" smtClean="0"/>
            </a:br>
            <a:r>
              <a:rPr lang="da-DK" sz="1100" u="sng" dirty="0" smtClean="0">
                <a:solidFill>
                  <a:schemeClr val="accent1"/>
                </a:solidFill>
              </a:rPr>
              <a:t>Reply</a:t>
            </a:r>
            <a:endParaRPr lang="da-DK" sz="1100" dirty="0"/>
          </a:p>
        </p:txBody>
      </p:sp>
      <p:sp>
        <p:nvSpPr>
          <p:cNvPr id="29" name="Rounded Rectangle 28"/>
          <p:cNvSpPr/>
          <p:nvPr/>
        </p:nvSpPr>
        <p:spPr>
          <a:xfrm>
            <a:off x="714348" y="5929330"/>
            <a:ext cx="1785950" cy="428628"/>
          </a:xfrm>
          <a:prstGeom prst="roundRect">
            <a:avLst>
              <a:gd name="adj" fmla="val 2770"/>
            </a:avLst>
          </a:prstGeom>
          <a:ln/>
        </p:spPr>
        <p:style>
          <a:lnRef idx="3">
            <a:schemeClr val="lt1"/>
          </a:lnRef>
          <a:fillRef idx="1">
            <a:schemeClr val="accent1"/>
          </a:fillRef>
          <a:effectRef idx="1">
            <a:schemeClr val="accent1"/>
          </a:effectRef>
          <a:fontRef idx="minor">
            <a:schemeClr val="lt1"/>
          </a:fontRef>
        </p:style>
        <p:txBody>
          <a:bodyPr rtlCol="0" anchor="ctr" anchorCtr="0"/>
          <a:lstStyle/>
          <a:p>
            <a:pPr algn="ctr"/>
            <a:r>
              <a:rPr lang="da-DK" sz="1400" dirty="0" smtClean="0"/>
              <a:t>HOW TO JOIN?</a:t>
            </a:r>
            <a:endParaRPr lang="da-DK" sz="1400" dirty="0"/>
          </a:p>
        </p:txBody>
      </p:sp>
      <p:sp>
        <p:nvSpPr>
          <p:cNvPr id="30" name="Rounded Rectangle 29"/>
          <p:cNvSpPr/>
          <p:nvPr/>
        </p:nvSpPr>
        <p:spPr>
          <a:xfrm>
            <a:off x="2428860" y="1357298"/>
            <a:ext cx="71438" cy="214314"/>
          </a:xfrm>
          <a:prstGeom prst="roundRect">
            <a:avLst>
              <a:gd name="adj" fmla="val 1540"/>
            </a:avLst>
          </a:prstGeom>
          <a:solidFill>
            <a:schemeClr val="accent1"/>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a:p>
        </p:txBody>
      </p:sp>
      <p:sp>
        <p:nvSpPr>
          <p:cNvPr id="31" name="Rounded Rectangle 30"/>
          <p:cNvSpPr/>
          <p:nvPr/>
        </p:nvSpPr>
        <p:spPr>
          <a:xfrm>
            <a:off x="714348" y="5214950"/>
            <a:ext cx="1785950" cy="652466"/>
          </a:xfrm>
          <a:prstGeom prst="roundRect">
            <a:avLst>
              <a:gd name="adj" fmla="val 2770"/>
            </a:avLst>
          </a:prstGeom>
          <a:solidFill>
            <a:schemeClr val="bg1"/>
          </a:solidFill>
          <a:effectLst/>
        </p:spPr>
        <p:style>
          <a:lnRef idx="1">
            <a:schemeClr val="accent3"/>
          </a:lnRef>
          <a:fillRef idx="2">
            <a:schemeClr val="accent3"/>
          </a:fillRef>
          <a:effectRef idx="1">
            <a:schemeClr val="accent3"/>
          </a:effectRef>
          <a:fontRef idx="minor">
            <a:schemeClr val="dk1"/>
          </a:fontRef>
        </p:style>
        <p:txBody>
          <a:bodyPr rtlCol="0" anchor="t" anchorCtr="0"/>
          <a:lstStyle/>
          <a:p>
            <a:r>
              <a:rPr lang="da-DK" sz="1100" dirty="0" smtClean="0"/>
              <a:t>@GUID Yes yes, I will  join you!</a:t>
            </a:r>
            <a:endParaRPr lang="da-DK" sz="1100" dirty="0"/>
          </a:p>
        </p:txBody>
      </p:sp>
      <p:sp>
        <p:nvSpPr>
          <p:cNvPr id="33" name="Rounded Rectangle 32"/>
          <p:cNvSpPr/>
          <p:nvPr/>
        </p:nvSpPr>
        <p:spPr>
          <a:xfrm>
            <a:off x="857224" y="3786190"/>
            <a:ext cx="1500198" cy="428628"/>
          </a:xfrm>
          <a:prstGeom prst="roundRect">
            <a:avLst>
              <a:gd name="adj" fmla="val 2770"/>
            </a:avLst>
          </a:prstGeom>
          <a:solidFill>
            <a:schemeClr val="bg1"/>
          </a:solidFill>
          <a:effectLst/>
        </p:spPr>
        <p:style>
          <a:lnRef idx="1">
            <a:schemeClr val="accent3"/>
          </a:lnRef>
          <a:fillRef idx="2">
            <a:schemeClr val="accent3"/>
          </a:fillRef>
          <a:effectRef idx="1">
            <a:schemeClr val="accent3"/>
          </a:effectRef>
          <a:fontRef idx="minor">
            <a:schemeClr val="dk1"/>
          </a:fontRef>
        </p:style>
        <p:txBody>
          <a:bodyPr rtlCol="0" anchor="t" anchorCtr="0"/>
          <a:lstStyle/>
          <a:p>
            <a:r>
              <a:rPr lang="da-DK" sz="1100" b="1" dirty="0" smtClean="0">
                <a:solidFill>
                  <a:srgbClr val="0070C0"/>
                </a:solidFill>
              </a:rPr>
              <a:t>UserA</a:t>
            </a:r>
            <a:r>
              <a:rPr lang="da-DK" sz="1100" dirty="0" smtClean="0"/>
              <a:t>:  Pleaseeeee....</a:t>
            </a:r>
            <a:br>
              <a:rPr lang="da-DK" sz="1100" dirty="0" smtClean="0"/>
            </a:br>
            <a:r>
              <a:rPr lang="da-DK" sz="1100" u="sng" dirty="0" smtClean="0">
                <a:solidFill>
                  <a:schemeClr val="accent1"/>
                </a:solidFill>
              </a:rPr>
              <a:t>Reply</a:t>
            </a:r>
            <a:endParaRPr lang="da-DK" sz="1100" dirty="0"/>
          </a:p>
        </p:txBody>
      </p:sp>
      <p:sp>
        <p:nvSpPr>
          <p:cNvPr id="32" name="Rounded Rectangle 31"/>
          <p:cNvSpPr/>
          <p:nvPr/>
        </p:nvSpPr>
        <p:spPr>
          <a:xfrm>
            <a:off x="3180271" y="4214818"/>
            <a:ext cx="2214578" cy="1571636"/>
          </a:xfrm>
          <a:prstGeom prst="roundRect">
            <a:avLst>
              <a:gd name="adj" fmla="val 1540"/>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t" anchorCtr="0"/>
          <a:lstStyle/>
          <a:p>
            <a:r>
              <a:rPr lang="da-DK" sz="1200" b="1" dirty="0" smtClean="0"/>
              <a:t>Project Name:</a:t>
            </a:r>
            <a:r>
              <a:rPr lang="da-DK" sz="1200" dirty="0" smtClean="0"/>
              <a:t> CC23 Splicing</a:t>
            </a:r>
            <a:br>
              <a:rPr lang="da-DK" sz="1200" dirty="0" smtClean="0"/>
            </a:br>
            <a:r>
              <a:rPr lang="da-DK" sz="1200" b="1" dirty="0" smtClean="0"/>
              <a:t>Number of Jobs/Tasks:</a:t>
            </a:r>
            <a:r>
              <a:rPr lang="da-DK" sz="1200" dirty="0" smtClean="0"/>
              <a:t> 3/25</a:t>
            </a:r>
            <a:br>
              <a:rPr lang="da-DK" sz="1200" dirty="0" smtClean="0"/>
            </a:br>
            <a:r>
              <a:rPr lang="da-DK" sz="1200" b="1" dirty="0" smtClean="0"/>
              <a:t>Initial Date:</a:t>
            </a:r>
            <a:r>
              <a:rPr lang="da-DK" sz="1200" dirty="0" smtClean="0"/>
              <a:t> 2/Feb/2009</a:t>
            </a:r>
          </a:p>
          <a:p>
            <a:r>
              <a:rPr lang="da-DK" sz="1200" b="1" dirty="0" smtClean="0"/>
              <a:t>Last Seen:</a:t>
            </a:r>
            <a:r>
              <a:rPr lang="da-DK" sz="1200" dirty="0" smtClean="0"/>
              <a:t> 13/Feb/2009</a:t>
            </a:r>
          </a:p>
          <a:p>
            <a:r>
              <a:rPr lang="da-DK" sz="1200" b="1" dirty="0" smtClean="0"/>
              <a:t>Last Tweets:</a:t>
            </a:r>
            <a:r>
              <a:rPr lang="da-DK" sz="1200" dirty="0" smtClean="0"/>
              <a:t> This project tries to find the sequence ’AAGGUC’ by splicing diferent parts of CC23 RNA. </a:t>
            </a:r>
            <a:r>
              <a:rPr lang="da-DK" sz="1200" u="sng" dirty="0" smtClean="0">
                <a:solidFill>
                  <a:schemeClr val="accent1"/>
                </a:solidFill>
              </a:rPr>
              <a:t>Reply</a:t>
            </a:r>
          </a:p>
        </p:txBody>
      </p:sp>
      <p:sp>
        <p:nvSpPr>
          <p:cNvPr id="34" name="Rounded Rectangle 33"/>
          <p:cNvSpPr/>
          <p:nvPr/>
        </p:nvSpPr>
        <p:spPr>
          <a:xfrm>
            <a:off x="2895376" y="4214818"/>
            <a:ext cx="204790" cy="204790"/>
          </a:xfrm>
          <a:prstGeom prst="roundRect">
            <a:avLst>
              <a:gd name="adj" fmla="val 1540"/>
            </a:avLst>
          </a:prstGeom>
          <a:solidFill>
            <a:srgbClr val="FFC000"/>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a:p>
        </p:txBody>
      </p:sp>
      <p:sp>
        <p:nvSpPr>
          <p:cNvPr id="35" name="Rounded Rectangle 34"/>
          <p:cNvSpPr/>
          <p:nvPr/>
        </p:nvSpPr>
        <p:spPr>
          <a:xfrm>
            <a:off x="2895376" y="4510094"/>
            <a:ext cx="204790" cy="204790"/>
          </a:xfrm>
          <a:prstGeom prst="roundRect">
            <a:avLst>
              <a:gd name="adj" fmla="val 1540"/>
            </a:avLst>
          </a:prstGeom>
          <a:solidFill>
            <a:srgbClr val="FFFF00"/>
          </a:solidFill>
          <a:ln>
            <a:solidFill>
              <a:schemeClr val="tx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a:p>
        </p:txBody>
      </p:sp>
      <p:sp>
        <p:nvSpPr>
          <p:cNvPr id="36" name="Rounded Rectangle 35"/>
          <p:cNvSpPr/>
          <p:nvPr/>
        </p:nvSpPr>
        <p:spPr>
          <a:xfrm>
            <a:off x="5251973" y="4286256"/>
            <a:ext cx="71438" cy="214314"/>
          </a:xfrm>
          <a:prstGeom prst="roundRect">
            <a:avLst>
              <a:gd name="adj" fmla="val 1540"/>
            </a:avLst>
          </a:prstGeom>
          <a:solidFill>
            <a:schemeClr val="accent1"/>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a:p>
        </p:txBody>
      </p:sp>
      <p:sp>
        <p:nvSpPr>
          <p:cNvPr id="37" name="Down Arrow 36"/>
          <p:cNvSpPr/>
          <p:nvPr/>
        </p:nvSpPr>
        <p:spPr>
          <a:xfrm>
            <a:off x="2857488" y="4801782"/>
            <a:ext cx="270318" cy="98115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8" name="Rounded Rectangle 37"/>
          <p:cNvSpPr/>
          <p:nvPr/>
        </p:nvSpPr>
        <p:spPr>
          <a:xfrm>
            <a:off x="714348" y="1357298"/>
            <a:ext cx="1643074" cy="642942"/>
          </a:xfrm>
          <a:prstGeom prst="roundRect">
            <a:avLst>
              <a:gd name="adj" fmla="val 2770"/>
            </a:avLst>
          </a:prstGeom>
          <a:solidFill>
            <a:schemeClr val="bg1"/>
          </a:solidFill>
          <a:ln w="25400">
            <a:solidFill>
              <a:schemeClr val="accent1"/>
            </a:solidFill>
          </a:ln>
          <a:effectLst/>
        </p:spPr>
        <p:style>
          <a:lnRef idx="1">
            <a:schemeClr val="accent3"/>
          </a:lnRef>
          <a:fillRef idx="2">
            <a:schemeClr val="accent3"/>
          </a:fillRef>
          <a:effectRef idx="1">
            <a:schemeClr val="accent3"/>
          </a:effectRef>
          <a:fontRef idx="minor">
            <a:schemeClr val="dk1"/>
          </a:fontRef>
        </p:style>
        <p:txBody>
          <a:bodyPr rtlCol="0" anchor="t" anchorCtr="0"/>
          <a:lstStyle/>
          <a:p>
            <a:r>
              <a:rPr lang="da-DK" sz="1100" b="1" dirty="0" smtClean="0">
                <a:solidFill>
                  <a:srgbClr val="FF0000"/>
                </a:solidFill>
              </a:rPr>
              <a:t>ProjectA</a:t>
            </a:r>
            <a:br>
              <a:rPr lang="da-DK" sz="1100" b="1" dirty="0" smtClean="0">
                <a:solidFill>
                  <a:srgbClr val="FF0000"/>
                </a:solidFill>
              </a:rPr>
            </a:br>
            <a:r>
              <a:rPr lang="da-DK" sz="1100" b="1" dirty="0" smtClean="0">
                <a:solidFill>
                  <a:srgbClr val="FF0000"/>
                </a:solidFill>
              </a:rPr>
              <a:t>Description: </a:t>
            </a:r>
            <a:r>
              <a:rPr lang="da-DK" sz="1100" dirty="0" smtClean="0">
                <a:solidFill>
                  <a:schemeClr val="tx1"/>
                </a:solidFill>
              </a:rPr>
              <a:t>Lorem ipsum dolo....</a:t>
            </a:r>
            <a:endParaRPr lang="da-DK" sz="1100" dirty="0"/>
          </a:p>
        </p:txBody>
      </p:sp>
      <p:sp>
        <p:nvSpPr>
          <p:cNvPr id="39" name="Rectangle 38"/>
          <p:cNvSpPr/>
          <p:nvPr/>
        </p:nvSpPr>
        <p:spPr>
          <a:xfrm>
            <a:off x="2714612" y="1285860"/>
            <a:ext cx="1357322"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da-DK"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21:42</a:t>
            </a:r>
            <a:endParaRPr lang="da-DK"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da-DK" dirty="0" smtClean="0"/>
              <a:t>Attractive Windows – How to Join?</a:t>
            </a:r>
            <a:endParaRPr lang="da-DK" dirty="0"/>
          </a:p>
        </p:txBody>
      </p:sp>
      <p:sp>
        <p:nvSpPr>
          <p:cNvPr id="31" name="Rounded Rectangle 30"/>
          <p:cNvSpPr/>
          <p:nvPr/>
        </p:nvSpPr>
        <p:spPr>
          <a:xfrm>
            <a:off x="2714612" y="1285860"/>
            <a:ext cx="6000792" cy="5143536"/>
          </a:xfrm>
          <a:prstGeom prst="roundRect">
            <a:avLst>
              <a:gd name="adj" fmla="val 2770"/>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da-DK"/>
          </a:p>
        </p:txBody>
      </p:sp>
      <p:grpSp>
        <p:nvGrpSpPr>
          <p:cNvPr id="32" name="Group 12"/>
          <p:cNvGrpSpPr/>
          <p:nvPr/>
        </p:nvGrpSpPr>
        <p:grpSpPr>
          <a:xfrm>
            <a:off x="7043756" y="1357298"/>
            <a:ext cx="1600210" cy="444684"/>
            <a:chOff x="3602825" y="5500702"/>
            <a:chExt cx="2152664" cy="723904"/>
          </a:xfrm>
        </p:grpSpPr>
        <p:sp>
          <p:nvSpPr>
            <p:cNvPr id="33" name="Rounded Rectangle 32"/>
            <p:cNvSpPr/>
            <p:nvPr/>
          </p:nvSpPr>
          <p:spPr>
            <a:xfrm>
              <a:off x="3602825" y="5500702"/>
              <a:ext cx="2152664" cy="723904"/>
            </a:xfrm>
            <a:prstGeom prst="roundRect">
              <a:avLst>
                <a:gd name="adj" fmla="val 15194"/>
              </a:avLst>
            </a:prstGeom>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da-DK"/>
            </a:p>
          </p:txBody>
        </p:sp>
        <p:pic>
          <p:nvPicPr>
            <p:cNvPr id="34" name="Picture 7" descr="C:\Documents and Settings\jdhr.001A6BD0B1DD\Local Settings\Temporary Internet Files\Content.IE5\EIGUIYRC\MCj03226450000[1].wmf"/>
            <p:cNvPicPr>
              <a:picLocks noChangeAspect="1" noChangeArrowheads="1"/>
            </p:cNvPicPr>
            <p:nvPr/>
          </p:nvPicPr>
          <p:blipFill>
            <a:blip r:embed="rId3">
              <a:grayscl/>
            </a:blip>
            <a:srcRect/>
            <a:stretch>
              <a:fillRect/>
            </a:stretch>
          </p:blipFill>
          <p:spPr bwMode="auto">
            <a:xfrm>
              <a:off x="4857752" y="5652054"/>
              <a:ext cx="686564" cy="491590"/>
            </a:xfrm>
            <a:prstGeom prst="rect">
              <a:avLst/>
            </a:prstGeom>
            <a:noFill/>
          </p:spPr>
        </p:pic>
        <p:pic>
          <p:nvPicPr>
            <p:cNvPr id="35" name="Picture 9" descr="C:\Documents and Settings\jdhr.001A6BD0B1DD\Local Settings\Temporary Internet Files\Content.IE5\MPS28DYQ\MCj03526150000[1].wmf"/>
            <p:cNvPicPr>
              <a:picLocks noChangeAspect="1" noChangeArrowheads="1"/>
            </p:cNvPicPr>
            <p:nvPr/>
          </p:nvPicPr>
          <p:blipFill>
            <a:blip r:embed="rId4">
              <a:grayscl/>
            </a:blip>
            <a:srcRect/>
            <a:stretch>
              <a:fillRect/>
            </a:stretch>
          </p:blipFill>
          <p:spPr bwMode="auto">
            <a:xfrm>
              <a:off x="4071934" y="5572140"/>
              <a:ext cx="285752" cy="608310"/>
            </a:xfrm>
            <a:prstGeom prst="rect">
              <a:avLst/>
            </a:prstGeom>
            <a:noFill/>
          </p:spPr>
        </p:pic>
      </p:grpSp>
      <p:sp>
        <p:nvSpPr>
          <p:cNvPr id="36" name="Rounded Rectangle 35"/>
          <p:cNvSpPr/>
          <p:nvPr/>
        </p:nvSpPr>
        <p:spPr>
          <a:xfrm>
            <a:off x="2784152" y="5847686"/>
            <a:ext cx="5788375" cy="438833"/>
          </a:xfrm>
          <a:prstGeom prst="roundRect">
            <a:avLst>
              <a:gd name="adj" fmla="val 15360"/>
            </a:avLst>
          </a:prstGeom>
          <a:solidFill>
            <a:schemeClr val="tx1"/>
          </a:solidFill>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da-DK"/>
          </a:p>
        </p:txBody>
      </p:sp>
      <p:pic>
        <p:nvPicPr>
          <p:cNvPr id="37" name="Picture 8"/>
          <p:cNvPicPr>
            <a:picLocks noChangeAspect="1" noChangeArrowheads="1"/>
          </p:cNvPicPr>
          <p:nvPr/>
        </p:nvPicPr>
        <p:blipFill>
          <a:blip r:embed="rId5">
            <a:grayscl/>
          </a:blip>
          <a:srcRect/>
          <a:stretch>
            <a:fillRect/>
          </a:stretch>
        </p:blipFill>
        <p:spPr bwMode="auto">
          <a:xfrm>
            <a:off x="2857488" y="5893611"/>
            <a:ext cx="884992" cy="383137"/>
          </a:xfrm>
          <a:prstGeom prst="rect">
            <a:avLst/>
          </a:prstGeom>
          <a:noFill/>
          <a:ln w="9525">
            <a:noFill/>
            <a:miter lim="800000"/>
            <a:headEnd/>
            <a:tailEnd/>
          </a:ln>
          <a:effectLst/>
        </p:spPr>
      </p:pic>
      <p:pic>
        <p:nvPicPr>
          <p:cNvPr id="42" name="Picture 10" descr="C:\Documents and Settings\jdhr.001A6BD0B1DD\Local Settings\Temporary Internet Files\Content.IE5\EIGUIYRC\MCj02155500000[1].wmf"/>
          <p:cNvPicPr>
            <a:picLocks noChangeAspect="1" noChangeArrowheads="1"/>
          </p:cNvPicPr>
          <p:nvPr/>
        </p:nvPicPr>
        <p:blipFill>
          <a:blip r:embed="rId6">
            <a:grayscl/>
          </a:blip>
          <a:srcRect/>
          <a:stretch>
            <a:fillRect/>
          </a:stretch>
        </p:blipFill>
        <p:spPr bwMode="auto">
          <a:xfrm>
            <a:off x="6643702" y="3857628"/>
            <a:ext cx="597850" cy="1669043"/>
          </a:xfrm>
          <a:prstGeom prst="rect">
            <a:avLst/>
          </a:prstGeom>
          <a:noFill/>
        </p:spPr>
      </p:pic>
      <p:sp>
        <p:nvSpPr>
          <p:cNvPr id="52" name="Rounded Rectangle 51"/>
          <p:cNvSpPr/>
          <p:nvPr/>
        </p:nvSpPr>
        <p:spPr>
          <a:xfrm>
            <a:off x="642910" y="1285860"/>
            <a:ext cx="1928826" cy="5143536"/>
          </a:xfrm>
          <a:prstGeom prst="roundRect">
            <a:avLst>
              <a:gd name="adj" fmla="val 2770"/>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da-DK"/>
          </a:p>
        </p:txBody>
      </p:sp>
      <p:sp>
        <p:nvSpPr>
          <p:cNvPr id="53" name="Rounded Rectangle 52"/>
          <p:cNvSpPr/>
          <p:nvPr/>
        </p:nvSpPr>
        <p:spPr>
          <a:xfrm>
            <a:off x="714348" y="2214554"/>
            <a:ext cx="1643074" cy="785818"/>
          </a:xfrm>
          <a:prstGeom prst="roundRect">
            <a:avLst>
              <a:gd name="adj" fmla="val 2770"/>
            </a:avLst>
          </a:prstGeom>
          <a:solidFill>
            <a:schemeClr val="bg1"/>
          </a:solidFill>
          <a:effectLst/>
        </p:spPr>
        <p:style>
          <a:lnRef idx="1">
            <a:schemeClr val="accent3"/>
          </a:lnRef>
          <a:fillRef idx="2">
            <a:schemeClr val="accent3"/>
          </a:fillRef>
          <a:effectRef idx="1">
            <a:schemeClr val="accent3"/>
          </a:effectRef>
          <a:fontRef idx="minor">
            <a:schemeClr val="dk1"/>
          </a:fontRef>
        </p:style>
        <p:txBody>
          <a:bodyPr rtlCol="0" anchor="t" anchorCtr="0"/>
          <a:lstStyle/>
          <a:p>
            <a:r>
              <a:rPr lang="da-DK" sz="1100" b="1" dirty="0" smtClean="0">
                <a:solidFill>
                  <a:srgbClr val="0070C0"/>
                </a:solidFill>
              </a:rPr>
              <a:t>UserA</a:t>
            </a:r>
            <a:r>
              <a:rPr lang="da-DK" sz="1100" dirty="0" smtClean="0"/>
              <a:t> on </a:t>
            </a:r>
            <a:r>
              <a:rPr lang="da-DK" sz="1100" b="1" dirty="0" smtClean="0">
                <a:solidFill>
                  <a:srgbClr val="FF0000"/>
                </a:solidFill>
              </a:rPr>
              <a:t>Project</a:t>
            </a:r>
            <a:r>
              <a:rPr lang="da-DK" sz="1100" dirty="0" smtClean="0"/>
              <a:t>: Help me cure AIDS before lunch. </a:t>
            </a:r>
            <a:br>
              <a:rPr lang="da-DK" sz="1100" dirty="0" smtClean="0"/>
            </a:br>
            <a:r>
              <a:rPr lang="da-DK" sz="1100" u="sng" dirty="0" smtClean="0">
                <a:solidFill>
                  <a:schemeClr val="accent1"/>
                </a:solidFill>
              </a:rPr>
              <a:t>Reply</a:t>
            </a:r>
            <a:endParaRPr lang="da-DK" sz="1100" dirty="0"/>
          </a:p>
        </p:txBody>
      </p:sp>
      <p:sp>
        <p:nvSpPr>
          <p:cNvPr id="54" name="Rounded Rectangle 53"/>
          <p:cNvSpPr/>
          <p:nvPr/>
        </p:nvSpPr>
        <p:spPr>
          <a:xfrm>
            <a:off x="714348" y="1357298"/>
            <a:ext cx="1643074" cy="785818"/>
          </a:xfrm>
          <a:prstGeom prst="roundRect">
            <a:avLst>
              <a:gd name="adj" fmla="val 2770"/>
            </a:avLst>
          </a:prstGeom>
          <a:solidFill>
            <a:schemeClr val="bg1"/>
          </a:solidFill>
          <a:effectLst/>
        </p:spPr>
        <p:style>
          <a:lnRef idx="1">
            <a:schemeClr val="accent3"/>
          </a:lnRef>
          <a:fillRef idx="2">
            <a:schemeClr val="accent3"/>
          </a:fillRef>
          <a:effectRef idx="1">
            <a:schemeClr val="accent3"/>
          </a:effectRef>
          <a:fontRef idx="minor">
            <a:schemeClr val="dk1"/>
          </a:fontRef>
        </p:style>
        <p:txBody>
          <a:bodyPr rtlCol="0" anchor="t" anchorCtr="0"/>
          <a:lstStyle/>
          <a:p>
            <a:r>
              <a:rPr lang="da-DK" sz="1100" b="1" dirty="0" smtClean="0">
                <a:solidFill>
                  <a:srgbClr val="0070C0"/>
                </a:solidFill>
              </a:rPr>
              <a:t>UserB</a:t>
            </a:r>
            <a:r>
              <a:rPr lang="da-DK" sz="1100" dirty="0" smtClean="0"/>
              <a:t> on </a:t>
            </a:r>
            <a:r>
              <a:rPr lang="da-DK" sz="1100" b="1" dirty="0" smtClean="0">
                <a:solidFill>
                  <a:srgbClr val="FF0000"/>
                </a:solidFill>
              </a:rPr>
              <a:t>Project</a:t>
            </a:r>
            <a:r>
              <a:rPr lang="da-DK" sz="1100" dirty="0" smtClean="0"/>
              <a:t>: UserA, you never have lunch anyways.. </a:t>
            </a:r>
            <a:br>
              <a:rPr lang="da-DK" sz="1100" dirty="0" smtClean="0"/>
            </a:br>
            <a:r>
              <a:rPr lang="da-DK" sz="1100" u="sng" dirty="0" smtClean="0">
                <a:solidFill>
                  <a:schemeClr val="accent1"/>
                </a:solidFill>
              </a:rPr>
              <a:t>Reply</a:t>
            </a:r>
            <a:endParaRPr lang="da-DK" sz="1100" dirty="0"/>
          </a:p>
        </p:txBody>
      </p:sp>
      <p:sp>
        <p:nvSpPr>
          <p:cNvPr id="55" name="Rounded Rectangle 54"/>
          <p:cNvSpPr/>
          <p:nvPr/>
        </p:nvSpPr>
        <p:spPr>
          <a:xfrm>
            <a:off x="714348" y="3571876"/>
            <a:ext cx="1643074" cy="1428760"/>
          </a:xfrm>
          <a:prstGeom prst="roundRect">
            <a:avLst>
              <a:gd name="adj" fmla="val 2770"/>
            </a:avLst>
          </a:prstGeom>
          <a:solidFill>
            <a:schemeClr val="bg1"/>
          </a:solidFill>
          <a:effectLst/>
        </p:spPr>
        <p:style>
          <a:lnRef idx="1">
            <a:schemeClr val="accent3"/>
          </a:lnRef>
          <a:fillRef idx="2">
            <a:schemeClr val="accent3"/>
          </a:fillRef>
          <a:effectRef idx="1">
            <a:schemeClr val="accent3"/>
          </a:effectRef>
          <a:fontRef idx="minor">
            <a:schemeClr val="dk1"/>
          </a:fontRef>
        </p:style>
        <p:txBody>
          <a:bodyPr rtlCol="0" anchor="t" anchorCtr="0"/>
          <a:lstStyle/>
          <a:p>
            <a:r>
              <a:rPr lang="da-DK" sz="1100" b="1" dirty="0" smtClean="0">
                <a:solidFill>
                  <a:srgbClr val="FF0000"/>
                </a:solidFill>
              </a:rPr>
              <a:t>Group Page</a:t>
            </a:r>
            <a:r>
              <a:rPr lang="da-DK" sz="1100" dirty="0" smtClean="0"/>
              <a:t>: Lorem ipsum dolor sit amet, consectetur adipiscing elit. Sed velit est, fringilla sed, condimentum eu, varius ut, tortor...</a:t>
            </a:r>
            <a:br>
              <a:rPr lang="da-DK" sz="1100" dirty="0" smtClean="0"/>
            </a:br>
            <a:r>
              <a:rPr lang="da-DK" sz="1100" u="sng" dirty="0" smtClean="0">
                <a:solidFill>
                  <a:schemeClr val="accent1"/>
                </a:solidFill>
              </a:rPr>
              <a:t>Read More</a:t>
            </a:r>
            <a:r>
              <a:rPr lang="da-DK" sz="1100" dirty="0" smtClean="0"/>
              <a:t>. </a:t>
            </a:r>
            <a:r>
              <a:rPr lang="da-DK" sz="1100" u="sng" dirty="0" smtClean="0">
                <a:solidFill>
                  <a:schemeClr val="accent1"/>
                </a:solidFill>
              </a:rPr>
              <a:t>Reply</a:t>
            </a:r>
            <a:r>
              <a:rPr lang="da-DK" sz="1100" dirty="0" smtClean="0"/>
              <a:t>.</a:t>
            </a:r>
            <a:endParaRPr lang="da-DK" sz="1100" dirty="0"/>
          </a:p>
        </p:txBody>
      </p:sp>
      <p:sp>
        <p:nvSpPr>
          <p:cNvPr id="56" name="Rounded Rectangle 55"/>
          <p:cNvSpPr/>
          <p:nvPr/>
        </p:nvSpPr>
        <p:spPr>
          <a:xfrm>
            <a:off x="714348" y="5929330"/>
            <a:ext cx="1785950" cy="428628"/>
          </a:xfrm>
          <a:prstGeom prst="roundRect">
            <a:avLst>
              <a:gd name="adj" fmla="val 2770"/>
            </a:avLst>
          </a:prstGeom>
          <a:ln/>
        </p:spPr>
        <p:style>
          <a:lnRef idx="3">
            <a:schemeClr val="lt1"/>
          </a:lnRef>
          <a:fillRef idx="1">
            <a:schemeClr val="accent1"/>
          </a:fillRef>
          <a:effectRef idx="1">
            <a:schemeClr val="accent1"/>
          </a:effectRef>
          <a:fontRef idx="minor">
            <a:schemeClr val="lt1"/>
          </a:fontRef>
        </p:style>
        <p:txBody>
          <a:bodyPr rtlCol="0" anchor="ctr" anchorCtr="0"/>
          <a:lstStyle/>
          <a:p>
            <a:pPr algn="ctr"/>
            <a:r>
              <a:rPr lang="da-DK" sz="1400" dirty="0" smtClean="0"/>
              <a:t>HOW TO JOIN?</a:t>
            </a:r>
            <a:endParaRPr lang="da-DK" sz="1400" dirty="0"/>
          </a:p>
        </p:txBody>
      </p:sp>
      <p:sp>
        <p:nvSpPr>
          <p:cNvPr id="57" name="Rounded Rectangle 56"/>
          <p:cNvSpPr/>
          <p:nvPr/>
        </p:nvSpPr>
        <p:spPr>
          <a:xfrm>
            <a:off x="2428860" y="1357298"/>
            <a:ext cx="71438" cy="214314"/>
          </a:xfrm>
          <a:prstGeom prst="roundRect">
            <a:avLst>
              <a:gd name="adj" fmla="val 1540"/>
            </a:avLst>
          </a:prstGeom>
          <a:solidFill>
            <a:schemeClr val="accent1"/>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a:p>
        </p:txBody>
      </p:sp>
      <p:sp>
        <p:nvSpPr>
          <p:cNvPr id="58" name="Rounded Rectangle 57"/>
          <p:cNvSpPr/>
          <p:nvPr/>
        </p:nvSpPr>
        <p:spPr>
          <a:xfrm>
            <a:off x="714348" y="5214950"/>
            <a:ext cx="1785950" cy="652466"/>
          </a:xfrm>
          <a:prstGeom prst="roundRect">
            <a:avLst>
              <a:gd name="adj" fmla="val 2770"/>
            </a:avLst>
          </a:prstGeom>
          <a:solidFill>
            <a:schemeClr val="bg1"/>
          </a:solidFill>
          <a:effectLst/>
        </p:spPr>
        <p:style>
          <a:lnRef idx="1">
            <a:schemeClr val="accent3"/>
          </a:lnRef>
          <a:fillRef idx="2">
            <a:schemeClr val="accent3"/>
          </a:fillRef>
          <a:effectRef idx="1">
            <a:schemeClr val="accent3"/>
          </a:effectRef>
          <a:fontRef idx="minor">
            <a:schemeClr val="dk1"/>
          </a:fontRef>
        </p:style>
        <p:txBody>
          <a:bodyPr rtlCol="0" anchor="t" anchorCtr="0"/>
          <a:lstStyle/>
          <a:p>
            <a:r>
              <a:rPr lang="da-DK" sz="1100" dirty="0" smtClean="0"/>
              <a:t>@GUID Yes yes, I will  join you!</a:t>
            </a:r>
            <a:endParaRPr lang="da-DK" sz="1100" dirty="0"/>
          </a:p>
        </p:txBody>
      </p:sp>
      <p:sp>
        <p:nvSpPr>
          <p:cNvPr id="59" name="Rounded Rectangle 58"/>
          <p:cNvSpPr/>
          <p:nvPr/>
        </p:nvSpPr>
        <p:spPr>
          <a:xfrm>
            <a:off x="857224" y="3071810"/>
            <a:ext cx="1500198" cy="428628"/>
          </a:xfrm>
          <a:prstGeom prst="roundRect">
            <a:avLst>
              <a:gd name="adj" fmla="val 2770"/>
            </a:avLst>
          </a:prstGeom>
          <a:solidFill>
            <a:schemeClr val="bg1"/>
          </a:solidFill>
          <a:effectLst/>
        </p:spPr>
        <p:style>
          <a:lnRef idx="1">
            <a:schemeClr val="accent3"/>
          </a:lnRef>
          <a:fillRef idx="2">
            <a:schemeClr val="accent3"/>
          </a:fillRef>
          <a:effectRef idx="1">
            <a:schemeClr val="accent3"/>
          </a:effectRef>
          <a:fontRef idx="minor">
            <a:schemeClr val="dk1"/>
          </a:fontRef>
        </p:style>
        <p:txBody>
          <a:bodyPr rtlCol="0" anchor="t" anchorCtr="0"/>
          <a:lstStyle/>
          <a:p>
            <a:r>
              <a:rPr lang="da-DK" sz="1100" b="1" dirty="0" smtClean="0">
                <a:solidFill>
                  <a:srgbClr val="0070C0"/>
                </a:solidFill>
              </a:rPr>
              <a:t>UserA</a:t>
            </a:r>
            <a:r>
              <a:rPr lang="da-DK" sz="1100" dirty="0" smtClean="0"/>
              <a:t>:  Pleaseeeee....</a:t>
            </a:r>
            <a:br>
              <a:rPr lang="da-DK" sz="1100" dirty="0" smtClean="0"/>
            </a:br>
            <a:r>
              <a:rPr lang="da-DK" sz="1100" u="sng" dirty="0" smtClean="0">
                <a:solidFill>
                  <a:schemeClr val="accent1"/>
                </a:solidFill>
              </a:rPr>
              <a:t>Reply</a:t>
            </a:r>
            <a:endParaRPr lang="da-DK" sz="1100" dirty="0"/>
          </a:p>
        </p:txBody>
      </p:sp>
      <p:sp>
        <p:nvSpPr>
          <p:cNvPr id="47" name="Rectangle 46"/>
          <p:cNvSpPr/>
          <p:nvPr/>
        </p:nvSpPr>
        <p:spPr>
          <a:xfrm>
            <a:off x="2643174" y="1285860"/>
            <a:ext cx="1357322"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da-DK"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21:42</a:t>
            </a:r>
            <a:endParaRPr lang="da-DK"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0" name="Rectangle 29"/>
          <p:cNvSpPr/>
          <p:nvPr/>
        </p:nvSpPr>
        <p:spPr>
          <a:xfrm>
            <a:off x="4502458" y="1571612"/>
            <a:ext cx="212417" cy="46434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38" name="Picture 9"/>
          <p:cNvPicPr>
            <a:picLocks noChangeAspect="1" noChangeArrowheads="1"/>
          </p:cNvPicPr>
          <p:nvPr/>
        </p:nvPicPr>
        <p:blipFill>
          <a:blip r:embed="rId5">
            <a:grayscl/>
          </a:blip>
          <a:srcRect/>
          <a:stretch>
            <a:fillRect/>
          </a:stretch>
        </p:blipFill>
        <p:spPr bwMode="auto">
          <a:xfrm>
            <a:off x="4622837" y="5893611"/>
            <a:ext cx="884992" cy="383137"/>
          </a:xfrm>
          <a:prstGeom prst="rect">
            <a:avLst/>
          </a:prstGeom>
          <a:noFill/>
          <a:ln w="9525">
            <a:noFill/>
            <a:miter lim="800000"/>
            <a:headEnd/>
            <a:tailEnd/>
          </a:ln>
          <a:effectLst/>
        </p:spPr>
      </p:pic>
      <p:pic>
        <p:nvPicPr>
          <p:cNvPr id="39" name="Picture 9"/>
          <p:cNvPicPr>
            <a:picLocks noChangeAspect="1" noChangeArrowheads="1"/>
          </p:cNvPicPr>
          <p:nvPr/>
        </p:nvPicPr>
        <p:blipFill>
          <a:blip r:embed="rId5">
            <a:grayscl/>
          </a:blip>
          <a:srcRect/>
          <a:stretch>
            <a:fillRect/>
          </a:stretch>
        </p:blipFill>
        <p:spPr bwMode="auto">
          <a:xfrm>
            <a:off x="5508189" y="5893611"/>
            <a:ext cx="884992" cy="383137"/>
          </a:xfrm>
          <a:prstGeom prst="rect">
            <a:avLst/>
          </a:prstGeom>
          <a:noFill/>
          <a:ln w="9525">
            <a:noFill/>
            <a:miter lim="800000"/>
            <a:headEnd/>
            <a:tailEnd/>
          </a:ln>
          <a:effectLst/>
        </p:spPr>
      </p:pic>
      <p:pic>
        <p:nvPicPr>
          <p:cNvPr id="40" name="Picture 8"/>
          <p:cNvPicPr>
            <a:picLocks noChangeAspect="1" noChangeArrowheads="1"/>
          </p:cNvPicPr>
          <p:nvPr/>
        </p:nvPicPr>
        <p:blipFill>
          <a:blip r:embed="rId5">
            <a:grayscl/>
          </a:blip>
          <a:srcRect/>
          <a:stretch>
            <a:fillRect/>
          </a:stretch>
        </p:blipFill>
        <p:spPr bwMode="auto">
          <a:xfrm>
            <a:off x="3743456" y="5893611"/>
            <a:ext cx="884992" cy="383137"/>
          </a:xfrm>
          <a:prstGeom prst="rect">
            <a:avLst/>
          </a:prstGeom>
          <a:noFill/>
          <a:ln w="9525">
            <a:noFill/>
            <a:miter lim="800000"/>
            <a:headEnd/>
            <a:tailEnd/>
          </a:ln>
          <a:effectLst/>
        </p:spPr>
      </p:pic>
      <p:pic>
        <p:nvPicPr>
          <p:cNvPr id="41" name="Picture 10" descr="C:\Documents and Settings\jdhr.001A6BD0B1DD\Local Settings\Temporary Internet Files\Content.IE5\EIGUIYRC\MCj02155500000[1].wmf"/>
          <p:cNvPicPr>
            <a:picLocks noChangeAspect="1" noChangeArrowheads="1"/>
          </p:cNvPicPr>
          <p:nvPr/>
        </p:nvPicPr>
        <p:blipFill>
          <a:blip r:embed="rId6">
            <a:grayscl/>
          </a:blip>
          <a:srcRect/>
          <a:stretch>
            <a:fillRect/>
          </a:stretch>
        </p:blipFill>
        <p:spPr bwMode="auto">
          <a:xfrm>
            <a:off x="3331208" y="3903097"/>
            <a:ext cx="597850" cy="1669043"/>
          </a:xfrm>
          <a:prstGeom prst="rect">
            <a:avLst/>
          </a:prstGeom>
          <a:noFill/>
        </p:spPr>
      </p:pic>
      <p:pic>
        <p:nvPicPr>
          <p:cNvPr id="43" name="Picture 10" descr="C:\Documents and Settings\jdhr.001A6BD0B1DD\Local Settings\Temporary Internet Files\Content.IE5\EIGUIYRC\MCj02155500000[1].wmf"/>
          <p:cNvPicPr>
            <a:picLocks noChangeAspect="1" noChangeArrowheads="1"/>
          </p:cNvPicPr>
          <p:nvPr/>
        </p:nvPicPr>
        <p:blipFill>
          <a:blip r:embed="rId6">
            <a:grayscl/>
          </a:blip>
          <a:srcRect/>
          <a:stretch>
            <a:fillRect/>
          </a:stretch>
        </p:blipFill>
        <p:spPr bwMode="auto">
          <a:xfrm>
            <a:off x="3831274" y="4045973"/>
            <a:ext cx="597850" cy="1669043"/>
          </a:xfrm>
          <a:prstGeom prst="rect">
            <a:avLst/>
          </a:prstGeom>
          <a:noFill/>
        </p:spPr>
      </p:pic>
      <p:sp>
        <p:nvSpPr>
          <p:cNvPr id="44" name="Oval 43"/>
          <p:cNvSpPr/>
          <p:nvPr/>
        </p:nvSpPr>
        <p:spPr>
          <a:xfrm>
            <a:off x="3000364" y="5929330"/>
            <a:ext cx="159313" cy="131650"/>
          </a:xfrm>
          <a:prstGeom prst="ellipse">
            <a:avLst/>
          </a:prstGeom>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a-DK" sz="1200" dirty="0" smtClean="0"/>
              <a:t>2</a:t>
            </a:r>
            <a:endParaRPr lang="da-DK" sz="1200" dirty="0"/>
          </a:p>
        </p:txBody>
      </p:sp>
      <p:sp>
        <p:nvSpPr>
          <p:cNvPr id="45" name="Oval 44"/>
          <p:cNvSpPr/>
          <p:nvPr/>
        </p:nvSpPr>
        <p:spPr>
          <a:xfrm>
            <a:off x="4786314" y="5929330"/>
            <a:ext cx="159313" cy="131650"/>
          </a:xfrm>
          <a:prstGeom prst="ellipse">
            <a:avLst/>
          </a:prstGeom>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a-DK" sz="1200" dirty="0" smtClean="0"/>
              <a:t>1</a:t>
            </a:r>
            <a:endParaRPr lang="da-DK" sz="1200" dirty="0"/>
          </a:p>
        </p:txBody>
      </p:sp>
      <p:sp>
        <p:nvSpPr>
          <p:cNvPr id="21" name="Rounded Rectangle 20"/>
          <p:cNvSpPr/>
          <p:nvPr/>
        </p:nvSpPr>
        <p:spPr>
          <a:xfrm>
            <a:off x="2928926" y="1571612"/>
            <a:ext cx="3571900" cy="4572032"/>
          </a:xfrm>
          <a:prstGeom prst="roundRect">
            <a:avLst>
              <a:gd name="adj" fmla="val 1540"/>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dirty="0" smtClean="0"/>
          </a:p>
        </p:txBody>
      </p:sp>
      <p:sp>
        <p:nvSpPr>
          <p:cNvPr id="23" name="Rounded Rectangle 22"/>
          <p:cNvSpPr/>
          <p:nvPr/>
        </p:nvSpPr>
        <p:spPr>
          <a:xfrm>
            <a:off x="6241269" y="1643050"/>
            <a:ext cx="204790" cy="204790"/>
          </a:xfrm>
          <a:prstGeom prst="roundRect">
            <a:avLst>
              <a:gd name="adj" fmla="val 1540"/>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da-DK" dirty="0" smtClean="0"/>
              <a:t>X</a:t>
            </a:r>
            <a:endParaRPr lang="da-DK" dirty="0"/>
          </a:p>
        </p:txBody>
      </p:sp>
      <p:sp>
        <p:nvSpPr>
          <p:cNvPr id="26" name="Rounded Rectangle 25"/>
          <p:cNvSpPr/>
          <p:nvPr/>
        </p:nvSpPr>
        <p:spPr>
          <a:xfrm>
            <a:off x="3312311" y="5367350"/>
            <a:ext cx="2143140" cy="276228"/>
          </a:xfrm>
          <a:prstGeom prst="roundRect">
            <a:avLst>
              <a:gd name="adj" fmla="val 1540"/>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da-DK" sz="1200" dirty="0" smtClean="0"/>
              <a:t>jhincapie@gmail.com</a:t>
            </a:r>
            <a:endParaRPr lang="da-DK" sz="1200" dirty="0"/>
          </a:p>
        </p:txBody>
      </p:sp>
      <p:sp>
        <p:nvSpPr>
          <p:cNvPr id="27" name="Rounded Rectangle 26"/>
          <p:cNvSpPr/>
          <p:nvPr/>
        </p:nvSpPr>
        <p:spPr>
          <a:xfrm>
            <a:off x="5526889" y="5367350"/>
            <a:ext cx="652466" cy="276228"/>
          </a:xfrm>
          <a:prstGeom prst="roundRect">
            <a:avLst>
              <a:gd name="adj" fmla="val 37953"/>
            </a:avLst>
          </a:prstGeom>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a-DK" sz="1200" dirty="0" smtClean="0"/>
              <a:t>Send</a:t>
            </a:r>
            <a:endParaRPr lang="da-DK" sz="1200" dirty="0"/>
          </a:p>
        </p:txBody>
      </p:sp>
      <p:pic>
        <p:nvPicPr>
          <p:cNvPr id="28" name="Picture 2" descr="C:\Documents and Settings\jdhr.001A6BD0B1DD\Local Settings\Temporary Internet Files\Content.IE5\EIGUIYRC\MCj04370930000[1].png"/>
          <p:cNvPicPr>
            <a:picLocks noChangeAspect="1" noChangeArrowheads="1"/>
          </p:cNvPicPr>
          <p:nvPr/>
        </p:nvPicPr>
        <p:blipFill>
          <a:blip r:embed="rId7"/>
          <a:srcRect/>
          <a:stretch>
            <a:fillRect/>
          </a:stretch>
        </p:blipFill>
        <p:spPr bwMode="auto">
          <a:xfrm>
            <a:off x="3940975" y="1714488"/>
            <a:ext cx="1585914" cy="1585914"/>
          </a:xfrm>
          <a:prstGeom prst="rect">
            <a:avLst/>
          </a:prstGeom>
          <a:noFill/>
        </p:spPr>
      </p:pic>
      <p:sp>
        <p:nvSpPr>
          <p:cNvPr id="29" name="Rounded Rectangle 28"/>
          <p:cNvSpPr/>
          <p:nvPr/>
        </p:nvSpPr>
        <p:spPr>
          <a:xfrm>
            <a:off x="3071802" y="3214686"/>
            <a:ext cx="3240905" cy="2071702"/>
          </a:xfrm>
          <a:prstGeom prst="roundRect">
            <a:avLst>
              <a:gd name="adj" fmla="val 1540"/>
            </a:avLst>
          </a:prstGeom>
          <a:ln>
            <a:noFill/>
          </a:ln>
        </p:spPr>
        <p:style>
          <a:lnRef idx="2">
            <a:schemeClr val="accent6"/>
          </a:lnRef>
          <a:fillRef idx="1">
            <a:schemeClr val="lt1"/>
          </a:fillRef>
          <a:effectRef idx="0">
            <a:schemeClr val="accent6"/>
          </a:effectRef>
          <a:fontRef idx="minor">
            <a:schemeClr val="dk1"/>
          </a:fontRef>
        </p:style>
        <p:txBody>
          <a:bodyPr rtlCol="0" anchor="t" anchorCtr="0"/>
          <a:lstStyle/>
          <a:p>
            <a:pPr algn="ctr"/>
            <a:r>
              <a:rPr lang="en-US" sz="1400" dirty="0" smtClean="0"/>
              <a:t>This is the MiniGrid software that powers the research at the Molecular Biology Department.</a:t>
            </a:r>
            <a:br>
              <a:rPr lang="en-US" sz="1400" dirty="0" smtClean="0"/>
            </a:br>
            <a:r>
              <a:rPr lang="en-US" sz="1400" dirty="0" smtClean="0"/>
              <a:t/>
            </a:r>
            <a:br>
              <a:rPr lang="en-US" sz="1400" dirty="0" smtClean="0"/>
            </a:br>
            <a:endParaRPr lang="en-US" sz="1400" dirty="0" smtClean="0"/>
          </a:p>
          <a:p>
            <a:pPr algn="ctr"/>
            <a:r>
              <a:rPr lang="en-US" sz="1400" dirty="0" smtClean="0"/>
              <a:t/>
            </a:r>
            <a:br>
              <a:rPr lang="en-US" sz="1400" dirty="0" smtClean="0"/>
            </a:br>
            <a:r>
              <a:rPr lang="en-US" sz="1400" dirty="0" smtClean="0"/>
              <a:t>Join taking a USB stick from the table </a:t>
            </a:r>
          </a:p>
          <a:p>
            <a:pPr algn="ctr"/>
            <a:r>
              <a:rPr lang="en-US" sz="1400" dirty="0" smtClean="0"/>
              <a:t>- or- </a:t>
            </a:r>
            <a:br>
              <a:rPr lang="en-US" sz="1400" dirty="0" smtClean="0"/>
            </a:br>
            <a:r>
              <a:rPr lang="en-US" sz="1400" dirty="0" smtClean="0"/>
              <a:t>Input your email to receive instructions:</a:t>
            </a:r>
          </a:p>
          <a:p>
            <a:pPr algn="ctr"/>
            <a:endParaRPr lang="da-DK" sz="1400"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CLC Bio WB/Daemon – Config Dialog</a:t>
            </a:r>
            <a:endParaRPr lang="da-DK" dirty="0"/>
          </a:p>
        </p:txBody>
      </p:sp>
      <p:sp>
        <p:nvSpPr>
          <p:cNvPr id="4" name="Content Placeholder 3"/>
          <p:cNvSpPr>
            <a:spLocks noGrp="1"/>
          </p:cNvSpPr>
          <p:nvPr>
            <p:ph sz="half" idx="2"/>
          </p:nvPr>
        </p:nvSpPr>
        <p:spPr/>
        <p:txBody>
          <a:bodyPr/>
          <a:lstStyle/>
          <a:p>
            <a:r>
              <a:rPr lang="da-DK" dirty="0" smtClean="0"/>
              <a:t>Name is the computers name.</a:t>
            </a:r>
          </a:p>
          <a:p>
            <a:r>
              <a:rPr lang="da-DK" dirty="0" smtClean="0"/>
              <a:t>Machine </a:t>
            </a:r>
            <a:r>
              <a:rPr lang="da-DK" smtClean="0"/>
              <a:t>friendly name is input from the user.</a:t>
            </a:r>
            <a:endParaRPr lang="da-DK" dirty="0" smtClean="0"/>
          </a:p>
        </p:txBody>
      </p:sp>
      <p:sp>
        <p:nvSpPr>
          <p:cNvPr id="5" name="Rounded Rectangle 4"/>
          <p:cNvSpPr/>
          <p:nvPr/>
        </p:nvSpPr>
        <p:spPr>
          <a:xfrm>
            <a:off x="8397753" y="642918"/>
            <a:ext cx="460527" cy="500066"/>
          </a:xfrm>
          <a:prstGeom prst="roundRect">
            <a:avLst>
              <a:gd name="adj" fmla="val 27287"/>
            </a:avLst>
          </a:prstGeom>
          <a:solidFill>
            <a:srgbClr val="FF0000"/>
          </a:solidFill>
          <a:ln>
            <a:noFill/>
          </a:ln>
          <a:scene3d>
            <a:camera prst="isometricOffAxis1Right"/>
            <a:lightRig rig="threePt" dir="t"/>
          </a:scene3d>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sp>
        <p:nvSpPr>
          <p:cNvPr id="6" name="Rounded Rectangle 5"/>
          <p:cNvSpPr/>
          <p:nvPr/>
        </p:nvSpPr>
        <p:spPr>
          <a:xfrm>
            <a:off x="714348" y="1571612"/>
            <a:ext cx="3571900" cy="4572032"/>
          </a:xfrm>
          <a:prstGeom prst="roundRect">
            <a:avLst>
              <a:gd name="adj" fmla="val 1540"/>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dirty="0" smtClean="0"/>
          </a:p>
        </p:txBody>
      </p:sp>
      <p:sp>
        <p:nvSpPr>
          <p:cNvPr id="7" name="Rounded Rectangle 6"/>
          <p:cNvSpPr/>
          <p:nvPr/>
        </p:nvSpPr>
        <p:spPr>
          <a:xfrm>
            <a:off x="4036215" y="1643050"/>
            <a:ext cx="204790" cy="204790"/>
          </a:xfrm>
          <a:prstGeom prst="roundRect">
            <a:avLst>
              <a:gd name="adj" fmla="val 1540"/>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da-DK" dirty="0" smtClean="0"/>
              <a:t>X</a:t>
            </a:r>
            <a:endParaRPr lang="da-DK" dirty="0"/>
          </a:p>
        </p:txBody>
      </p:sp>
      <p:sp>
        <p:nvSpPr>
          <p:cNvPr id="9" name="Rounded Rectangle 8"/>
          <p:cNvSpPr/>
          <p:nvPr/>
        </p:nvSpPr>
        <p:spPr>
          <a:xfrm>
            <a:off x="3500430" y="5715016"/>
            <a:ext cx="652466" cy="276228"/>
          </a:xfrm>
          <a:prstGeom prst="roundRect">
            <a:avLst>
              <a:gd name="adj" fmla="val 37953"/>
            </a:avLst>
          </a:prstGeom>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a-DK" sz="1200" dirty="0" smtClean="0"/>
              <a:t>Save</a:t>
            </a:r>
            <a:endParaRPr lang="da-DK" sz="1200" dirty="0"/>
          </a:p>
        </p:txBody>
      </p:sp>
      <p:sp>
        <p:nvSpPr>
          <p:cNvPr id="12" name="Rounded Rectangle 11"/>
          <p:cNvSpPr/>
          <p:nvPr/>
        </p:nvSpPr>
        <p:spPr>
          <a:xfrm>
            <a:off x="2000232" y="2071678"/>
            <a:ext cx="2000264" cy="276228"/>
          </a:xfrm>
          <a:prstGeom prst="roundRect">
            <a:avLst>
              <a:gd name="adj" fmla="val 1540"/>
            </a:avLst>
          </a:prstGeom>
          <a:ln>
            <a:solidFill>
              <a:schemeClr val="tx2"/>
            </a:solidFill>
          </a:ln>
        </p:spPr>
        <p:style>
          <a:lnRef idx="2">
            <a:schemeClr val="accent6"/>
          </a:lnRef>
          <a:fillRef idx="1">
            <a:schemeClr val="lt1"/>
          </a:fillRef>
          <a:effectRef idx="0">
            <a:schemeClr val="accent6"/>
          </a:effectRef>
          <a:fontRef idx="minor">
            <a:schemeClr val="dk1"/>
          </a:fontRef>
        </p:style>
        <p:txBody>
          <a:bodyPr rtlCol="0" anchor="ctr"/>
          <a:lstStyle/>
          <a:p>
            <a:r>
              <a:rPr lang="da-DK" sz="1200" dirty="0" smtClean="0"/>
              <a:t>AUPC-OO12OA</a:t>
            </a:r>
            <a:endParaRPr lang="da-DK" sz="1200" dirty="0"/>
          </a:p>
        </p:txBody>
      </p:sp>
      <p:sp>
        <p:nvSpPr>
          <p:cNvPr id="13" name="Rounded Rectangle 12"/>
          <p:cNvSpPr/>
          <p:nvPr/>
        </p:nvSpPr>
        <p:spPr>
          <a:xfrm>
            <a:off x="857224" y="2071678"/>
            <a:ext cx="1000132" cy="276228"/>
          </a:xfrm>
          <a:prstGeom prst="roundRect">
            <a:avLst>
              <a:gd name="adj" fmla="val 1540"/>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da-DK" sz="1200" dirty="0" smtClean="0"/>
              <a:t>Name:</a:t>
            </a:r>
          </a:p>
        </p:txBody>
      </p:sp>
      <p:sp>
        <p:nvSpPr>
          <p:cNvPr id="14" name="Rounded Rectangle 13"/>
          <p:cNvSpPr/>
          <p:nvPr/>
        </p:nvSpPr>
        <p:spPr>
          <a:xfrm>
            <a:off x="857224" y="2428868"/>
            <a:ext cx="1214446" cy="276228"/>
          </a:xfrm>
          <a:prstGeom prst="roundRect">
            <a:avLst>
              <a:gd name="adj" fmla="val 1540"/>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da-DK" sz="1200" dirty="0" smtClean="0"/>
              <a:t>Friendly Name:</a:t>
            </a:r>
            <a:endParaRPr lang="da-DK" sz="1200" dirty="0"/>
          </a:p>
        </p:txBody>
      </p:sp>
      <p:sp>
        <p:nvSpPr>
          <p:cNvPr id="8" name="Rounded Rectangle 7"/>
          <p:cNvSpPr/>
          <p:nvPr/>
        </p:nvSpPr>
        <p:spPr>
          <a:xfrm>
            <a:off x="2000232" y="2428868"/>
            <a:ext cx="2000264" cy="276228"/>
          </a:xfrm>
          <a:prstGeom prst="roundRect">
            <a:avLst>
              <a:gd name="adj" fmla="val 1540"/>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r>
              <a:rPr lang="da-DK" sz="1200" dirty="0" smtClean="0"/>
              <a:t>Ebbe Andersen</a:t>
            </a:r>
            <a:endParaRPr lang="da-DK" sz="1200" dirty="0"/>
          </a:p>
        </p:txBody>
      </p:sp>
      <p:sp>
        <p:nvSpPr>
          <p:cNvPr id="19" name="Rounded Rectangle 18"/>
          <p:cNvSpPr/>
          <p:nvPr/>
        </p:nvSpPr>
        <p:spPr>
          <a:xfrm>
            <a:off x="785786" y="1643050"/>
            <a:ext cx="3214710" cy="214314"/>
          </a:xfrm>
          <a:prstGeom prst="roundRect">
            <a:avLst>
              <a:gd name="adj" fmla="val 1540"/>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r>
              <a:rPr lang="da-DK" sz="1200" dirty="0" smtClean="0"/>
              <a:t>MiniGrid Configuration Dialog</a:t>
            </a:r>
            <a:endParaRPr lang="da-DK" sz="1200" dirty="0"/>
          </a:p>
        </p:txBody>
      </p:sp>
      <p:sp>
        <p:nvSpPr>
          <p:cNvPr id="20" name="Rounded Rectangle 19"/>
          <p:cNvSpPr/>
          <p:nvPr/>
        </p:nvSpPr>
        <p:spPr>
          <a:xfrm>
            <a:off x="7929586" y="642918"/>
            <a:ext cx="460527" cy="500066"/>
          </a:xfrm>
          <a:prstGeom prst="roundRect">
            <a:avLst>
              <a:gd name="adj" fmla="val 27287"/>
            </a:avLst>
          </a:prstGeom>
          <a:solidFill>
            <a:srgbClr val="FFFF00"/>
          </a:solidFill>
          <a:ln>
            <a:noFill/>
          </a:ln>
          <a:scene3d>
            <a:camera prst="isometricOffAxis1Right"/>
            <a:lightRig rig="threePt" dir="t"/>
          </a:scene3d>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a:spLocks noGrp="1"/>
          </p:cNvSpPr>
          <p:nvPr>
            <p:ph type="title"/>
          </p:nvPr>
        </p:nvSpPr>
        <p:spPr>
          <a:xfrm>
            <a:off x="457200" y="209550"/>
            <a:ext cx="8229600" cy="1295400"/>
          </a:xfrm>
        </p:spPr>
        <p:txBody>
          <a:bodyPr/>
          <a:lstStyle/>
          <a:p>
            <a:r>
              <a:rPr lang="da-DK" dirty="0" smtClean="0"/>
              <a:t>CLC Bio WB – Send Tweet Dialog</a:t>
            </a:r>
            <a:endParaRPr lang="da-DK" dirty="0"/>
          </a:p>
        </p:txBody>
      </p:sp>
      <p:sp>
        <p:nvSpPr>
          <p:cNvPr id="18" name="Content Placeholder 3"/>
          <p:cNvSpPr>
            <a:spLocks noGrp="1"/>
          </p:cNvSpPr>
          <p:nvPr>
            <p:ph sz="half" idx="2"/>
          </p:nvPr>
        </p:nvSpPr>
        <p:spPr>
          <a:xfrm>
            <a:off x="4655344" y="1600200"/>
            <a:ext cx="4038600" cy="4525963"/>
          </a:xfrm>
        </p:spPr>
        <p:txBody>
          <a:bodyPr>
            <a:normAutofit/>
          </a:bodyPr>
          <a:lstStyle/>
          <a:p>
            <a:r>
              <a:rPr lang="da-DK" dirty="0" smtClean="0"/>
              <a:t>From a a toolbar button.</a:t>
            </a:r>
          </a:p>
          <a:p>
            <a:r>
              <a:rPr lang="da-DK" dirty="0" smtClean="0"/>
              <a:t>140 characters</a:t>
            </a:r>
          </a:p>
          <a:p>
            <a:endParaRPr lang="da-DK" dirty="0" smtClean="0"/>
          </a:p>
          <a:p>
            <a:r>
              <a:rPr lang="da-DK" dirty="0" smtClean="0"/>
              <a:t>Submitter.sendTweet(TXT);</a:t>
            </a:r>
          </a:p>
          <a:p>
            <a:r>
              <a:rPr lang="da-DK" dirty="0" smtClean="0"/>
              <a:t>Submitter.retrieveProjects();</a:t>
            </a:r>
            <a:endParaRPr lang="da-DK" dirty="0"/>
          </a:p>
        </p:txBody>
      </p:sp>
      <p:sp>
        <p:nvSpPr>
          <p:cNvPr id="19" name="Rounded Rectangle 18"/>
          <p:cNvSpPr/>
          <p:nvPr/>
        </p:nvSpPr>
        <p:spPr>
          <a:xfrm>
            <a:off x="8397753" y="642918"/>
            <a:ext cx="460527" cy="500066"/>
          </a:xfrm>
          <a:prstGeom prst="roundRect">
            <a:avLst>
              <a:gd name="adj" fmla="val 27287"/>
            </a:avLst>
          </a:prstGeom>
          <a:solidFill>
            <a:srgbClr val="FF0000"/>
          </a:solidFill>
          <a:ln>
            <a:noFill/>
          </a:ln>
          <a:scene3d>
            <a:camera prst="isometricOffAxis1Right"/>
            <a:lightRig rig="threePt" dir="t"/>
          </a:scene3d>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sp>
        <p:nvSpPr>
          <p:cNvPr id="28" name="Rounded Rectangle 27"/>
          <p:cNvSpPr/>
          <p:nvPr/>
        </p:nvSpPr>
        <p:spPr>
          <a:xfrm>
            <a:off x="7929586" y="642918"/>
            <a:ext cx="460527" cy="500066"/>
          </a:xfrm>
          <a:prstGeom prst="roundRect">
            <a:avLst>
              <a:gd name="adj" fmla="val 27287"/>
            </a:avLst>
          </a:prstGeom>
          <a:solidFill>
            <a:srgbClr val="FFFF00"/>
          </a:solidFill>
          <a:ln>
            <a:noFill/>
          </a:ln>
          <a:scene3d>
            <a:camera prst="isometricOffAxis1Right"/>
            <a:lightRig rig="threePt" dir="t"/>
          </a:scene3d>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grpSp>
        <p:nvGrpSpPr>
          <p:cNvPr id="2" name="Group 29"/>
          <p:cNvGrpSpPr/>
          <p:nvPr/>
        </p:nvGrpSpPr>
        <p:grpSpPr>
          <a:xfrm>
            <a:off x="642910" y="3286124"/>
            <a:ext cx="3571900" cy="2500330"/>
            <a:chOff x="714348" y="1571612"/>
            <a:chExt cx="3571900" cy="2500330"/>
          </a:xfrm>
        </p:grpSpPr>
        <p:sp>
          <p:nvSpPr>
            <p:cNvPr id="20" name="Rounded Rectangle 19"/>
            <p:cNvSpPr/>
            <p:nvPr/>
          </p:nvSpPr>
          <p:spPr>
            <a:xfrm>
              <a:off x="714348" y="1571612"/>
              <a:ext cx="3571900" cy="2500330"/>
            </a:xfrm>
            <a:prstGeom prst="roundRect">
              <a:avLst>
                <a:gd name="adj" fmla="val 1540"/>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dirty="0" smtClean="0"/>
            </a:p>
          </p:txBody>
        </p:sp>
        <p:sp>
          <p:nvSpPr>
            <p:cNvPr id="21" name="Rounded Rectangle 20"/>
            <p:cNvSpPr/>
            <p:nvPr/>
          </p:nvSpPr>
          <p:spPr>
            <a:xfrm>
              <a:off x="4036215" y="1643050"/>
              <a:ext cx="204790" cy="204790"/>
            </a:xfrm>
            <a:prstGeom prst="roundRect">
              <a:avLst>
                <a:gd name="adj" fmla="val 1540"/>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da-DK" dirty="0" smtClean="0"/>
                <a:t>X</a:t>
              </a:r>
              <a:endParaRPr lang="da-DK" dirty="0"/>
            </a:p>
          </p:txBody>
        </p:sp>
        <p:sp>
          <p:nvSpPr>
            <p:cNvPr id="22" name="Rounded Rectangle 21"/>
            <p:cNvSpPr/>
            <p:nvPr/>
          </p:nvSpPr>
          <p:spPr>
            <a:xfrm>
              <a:off x="3571868" y="3714752"/>
              <a:ext cx="652466" cy="276228"/>
            </a:xfrm>
            <a:prstGeom prst="roundRect">
              <a:avLst>
                <a:gd name="adj" fmla="val 37953"/>
              </a:avLst>
            </a:prstGeom>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a-DK" sz="1200" dirty="0" smtClean="0"/>
                <a:t>Send</a:t>
              </a:r>
              <a:endParaRPr lang="da-DK" sz="1200" dirty="0"/>
            </a:p>
          </p:txBody>
        </p:sp>
        <p:sp>
          <p:nvSpPr>
            <p:cNvPr id="27" name="Rounded Rectangle 26"/>
            <p:cNvSpPr/>
            <p:nvPr/>
          </p:nvSpPr>
          <p:spPr>
            <a:xfrm>
              <a:off x="785786" y="1643050"/>
              <a:ext cx="3214710" cy="214314"/>
            </a:xfrm>
            <a:prstGeom prst="roundRect">
              <a:avLst>
                <a:gd name="adj" fmla="val 1540"/>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r>
                <a:rPr lang="da-DK" sz="1200" dirty="0" smtClean="0"/>
                <a:t>Send Tweet Dialog</a:t>
              </a:r>
              <a:endParaRPr lang="da-DK" sz="1200" dirty="0"/>
            </a:p>
          </p:txBody>
        </p:sp>
        <p:sp>
          <p:nvSpPr>
            <p:cNvPr id="29" name="Rounded Rectangle 28"/>
            <p:cNvSpPr/>
            <p:nvPr/>
          </p:nvSpPr>
          <p:spPr>
            <a:xfrm>
              <a:off x="785786" y="2214554"/>
              <a:ext cx="3429024" cy="1428760"/>
            </a:xfrm>
            <a:prstGeom prst="roundRect">
              <a:avLst>
                <a:gd name="adj" fmla="val 1540"/>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dirty="0" smtClean="0"/>
            </a:p>
          </p:txBody>
        </p:sp>
        <p:sp>
          <p:nvSpPr>
            <p:cNvPr id="11" name="Rounded Rectangle 10"/>
            <p:cNvSpPr/>
            <p:nvPr/>
          </p:nvSpPr>
          <p:spPr>
            <a:xfrm>
              <a:off x="1428728" y="1928802"/>
              <a:ext cx="2786082" cy="214314"/>
            </a:xfrm>
            <a:prstGeom prst="roundRect">
              <a:avLst>
                <a:gd name="adj" fmla="val 1540"/>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r>
                <a:rPr lang="da-DK" sz="1200" dirty="0" smtClean="0"/>
                <a:t>CC22 Splicing</a:t>
              </a:r>
              <a:endParaRPr lang="da-DK" sz="1200" dirty="0"/>
            </a:p>
          </p:txBody>
        </p:sp>
        <p:sp>
          <p:nvSpPr>
            <p:cNvPr id="12" name="Isosceles Triangle 11"/>
            <p:cNvSpPr/>
            <p:nvPr/>
          </p:nvSpPr>
          <p:spPr>
            <a:xfrm rot="10800000">
              <a:off x="4040251" y="1976387"/>
              <a:ext cx="132010"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3" name="Rounded Rectangle 12"/>
            <p:cNvSpPr/>
            <p:nvPr/>
          </p:nvSpPr>
          <p:spPr>
            <a:xfrm>
              <a:off x="785786" y="1928802"/>
              <a:ext cx="857256" cy="214314"/>
            </a:xfrm>
            <a:prstGeom prst="roundRect">
              <a:avLst>
                <a:gd name="adj" fmla="val 1540"/>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r>
                <a:rPr lang="da-DK" sz="1200" dirty="0" smtClean="0"/>
                <a:t>Project:</a:t>
              </a:r>
              <a:endParaRPr lang="da-DK" sz="1200" dirty="0"/>
            </a:p>
          </p:txBody>
        </p:sp>
      </p:grpSp>
      <p:grpSp>
        <p:nvGrpSpPr>
          <p:cNvPr id="3" name="Group 25"/>
          <p:cNvGrpSpPr/>
          <p:nvPr/>
        </p:nvGrpSpPr>
        <p:grpSpPr>
          <a:xfrm>
            <a:off x="642910" y="1714488"/>
            <a:ext cx="3714750" cy="1238250"/>
            <a:chOff x="642910" y="4572008"/>
            <a:chExt cx="3714750" cy="1238250"/>
          </a:xfrm>
        </p:grpSpPr>
        <p:pic>
          <p:nvPicPr>
            <p:cNvPr id="2051" name="Picture 3"/>
            <p:cNvPicPr>
              <a:picLocks noChangeAspect="1" noChangeArrowheads="1"/>
            </p:cNvPicPr>
            <p:nvPr/>
          </p:nvPicPr>
          <p:blipFill>
            <a:blip r:embed="rId2"/>
            <a:srcRect/>
            <a:stretch>
              <a:fillRect/>
            </a:stretch>
          </p:blipFill>
          <p:spPr bwMode="auto">
            <a:xfrm>
              <a:off x="642910" y="4572008"/>
              <a:ext cx="3714750" cy="1238250"/>
            </a:xfrm>
            <a:prstGeom prst="rect">
              <a:avLst/>
            </a:prstGeom>
            <a:noFill/>
            <a:ln w="9525">
              <a:noFill/>
              <a:miter lim="800000"/>
              <a:headEnd/>
              <a:tailEnd/>
            </a:ln>
            <a:effectLst/>
          </p:spPr>
        </p:pic>
        <p:grpSp>
          <p:nvGrpSpPr>
            <p:cNvPr id="4" name="Group 24"/>
            <p:cNvGrpSpPr/>
            <p:nvPr/>
          </p:nvGrpSpPr>
          <p:grpSpPr>
            <a:xfrm>
              <a:off x="3476614" y="4986352"/>
              <a:ext cx="361954" cy="428624"/>
              <a:chOff x="3476614" y="4986352"/>
              <a:chExt cx="361954" cy="428624"/>
            </a:xfrm>
          </p:grpSpPr>
          <p:sp>
            <p:nvSpPr>
              <p:cNvPr id="23" name="Rectangle 22"/>
              <p:cNvSpPr/>
              <p:nvPr/>
            </p:nvSpPr>
            <p:spPr>
              <a:xfrm>
                <a:off x="3481378" y="4986352"/>
                <a:ext cx="357190" cy="419086"/>
              </a:xfrm>
              <a:prstGeom prst="rect">
                <a:avLst/>
              </a:prstGeom>
              <a:solidFill>
                <a:schemeClr val="bg1">
                  <a:lumMod val="75000"/>
                </a:schemeClr>
              </a:soli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Oval Callout 13"/>
              <p:cNvSpPr/>
              <p:nvPr/>
            </p:nvSpPr>
            <p:spPr>
              <a:xfrm flipH="1">
                <a:off x="3552823" y="5072074"/>
                <a:ext cx="214314" cy="142876"/>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baseline="-25000" dirty="0"/>
              </a:p>
            </p:txBody>
          </p:sp>
          <p:sp>
            <p:nvSpPr>
              <p:cNvPr id="24" name="Rectangle 23"/>
              <p:cNvSpPr/>
              <p:nvPr/>
            </p:nvSpPr>
            <p:spPr>
              <a:xfrm>
                <a:off x="3476614" y="5272099"/>
                <a:ext cx="357191" cy="1428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a-DK" sz="700" b="1" dirty="0" smtClean="0">
                    <a:solidFill>
                      <a:sysClr val="windowText" lastClr="000000"/>
                    </a:solidFill>
                  </a:rPr>
                  <a:t>Tweet</a:t>
                </a:r>
                <a:endParaRPr lang="da-DK" sz="700" b="1" dirty="0">
                  <a:solidFill>
                    <a:sysClr val="windowText" lastClr="000000"/>
                  </a:solidFill>
                </a:endParaRPr>
              </a:p>
            </p:txBody>
          </p:sp>
        </p:gr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a:spLocks noGrp="1"/>
          </p:cNvSpPr>
          <p:nvPr>
            <p:ph type="title"/>
          </p:nvPr>
        </p:nvSpPr>
        <p:spPr>
          <a:xfrm>
            <a:off x="457200" y="209550"/>
            <a:ext cx="8229600" cy="1295400"/>
          </a:xfrm>
        </p:spPr>
        <p:txBody>
          <a:bodyPr/>
          <a:lstStyle/>
          <a:p>
            <a:r>
              <a:rPr lang="da-DK" dirty="0" smtClean="0"/>
              <a:t>CLC Bio WB – Send Job Dialog</a:t>
            </a:r>
            <a:endParaRPr lang="da-DK" dirty="0"/>
          </a:p>
        </p:txBody>
      </p:sp>
      <p:sp>
        <p:nvSpPr>
          <p:cNvPr id="18" name="Content Placeholder 3"/>
          <p:cNvSpPr>
            <a:spLocks noGrp="1"/>
          </p:cNvSpPr>
          <p:nvPr>
            <p:ph sz="half" idx="2"/>
          </p:nvPr>
        </p:nvSpPr>
        <p:spPr>
          <a:xfrm>
            <a:off x="6357950" y="1600200"/>
            <a:ext cx="2335994" cy="4525963"/>
          </a:xfrm>
        </p:spPr>
        <p:txBody>
          <a:bodyPr>
            <a:normAutofit/>
          </a:bodyPr>
          <a:lstStyle/>
          <a:p>
            <a:r>
              <a:rPr lang="da-DK" dirty="0" smtClean="0"/>
              <a:t>Submitter.retreiveProjects() : List&lt;String&gt;</a:t>
            </a:r>
            <a:endParaRPr lang="da-DK" dirty="0"/>
          </a:p>
        </p:txBody>
      </p:sp>
      <p:sp>
        <p:nvSpPr>
          <p:cNvPr id="19" name="Rounded Rectangle 18"/>
          <p:cNvSpPr/>
          <p:nvPr/>
        </p:nvSpPr>
        <p:spPr>
          <a:xfrm>
            <a:off x="8397753" y="642918"/>
            <a:ext cx="460527" cy="500066"/>
          </a:xfrm>
          <a:prstGeom prst="roundRect">
            <a:avLst>
              <a:gd name="adj" fmla="val 27287"/>
            </a:avLst>
          </a:prstGeom>
          <a:solidFill>
            <a:srgbClr val="FF0000"/>
          </a:solidFill>
          <a:ln>
            <a:noFill/>
          </a:ln>
          <a:scene3d>
            <a:camera prst="isometricOffAxis1Right"/>
            <a:lightRig rig="threePt" dir="t"/>
          </a:scene3d>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sp>
        <p:nvSpPr>
          <p:cNvPr id="28" name="Rounded Rectangle 27"/>
          <p:cNvSpPr/>
          <p:nvPr/>
        </p:nvSpPr>
        <p:spPr>
          <a:xfrm>
            <a:off x="7929586" y="642918"/>
            <a:ext cx="460527" cy="500066"/>
          </a:xfrm>
          <a:prstGeom prst="roundRect">
            <a:avLst>
              <a:gd name="adj" fmla="val 27287"/>
            </a:avLst>
          </a:prstGeom>
          <a:solidFill>
            <a:srgbClr val="FFFF00"/>
          </a:solidFill>
          <a:ln>
            <a:noFill/>
          </a:ln>
          <a:scene3d>
            <a:camera prst="isometricOffAxis1Right"/>
            <a:lightRig rig="threePt" dir="t"/>
          </a:scene3d>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grpSp>
        <p:nvGrpSpPr>
          <p:cNvPr id="2" name="Group 14"/>
          <p:cNvGrpSpPr/>
          <p:nvPr/>
        </p:nvGrpSpPr>
        <p:grpSpPr>
          <a:xfrm>
            <a:off x="571472" y="1585899"/>
            <a:ext cx="5786478" cy="4629183"/>
            <a:chOff x="571472" y="1228709"/>
            <a:chExt cx="5786478" cy="4629183"/>
          </a:xfrm>
        </p:grpSpPr>
        <p:pic>
          <p:nvPicPr>
            <p:cNvPr id="1026" name="Picture 2"/>
            <p:cNvPicPr>
              <a:picLocks noChangeAspect="1" noChangeArrowheads="1"/>
            </p:cNvPicPr>
            <p:nvPr/>
          </p:nvPicPr>
          <p:blipFill>
            <a:blip r:embed="rId2"/>
            <a:srcRect/>
            <a:stretch>
              <a:fillRect/>
            </a:stretch>
          </p:blipFill>
          <p:spPr bwMode="auto">
            <a:xfrm>
              <a:off x="571472" y="1228709"/>
              <a:ext cx="5786478" cy="4629183"/>
            </a:xfrm>
            <a:prstGeom prst="rect">
              <a:avLst/>
            </a:prstGeom>
            <a:noFill/>
            <a:ln w="9525">
              <a:noFill/>
              <a:miter lim="800000"/>
              <a:headEnd/>
              <a:tailEnd/>
            </a:ln>
            <a:effectLst/>
          </p:spPr>
        </p:pic>
        <p:sp>
          <p:nvSpPr>
            <p:cNvPr id="12" name="Rounded Rectangle 11"/>
            <p:cNvSpPr/>
            <p:nvPr/>
          </p:nvSpPr>
          <p:spPr>
            <a:xfrm>
              <a:off x="3428992" y="2071678"/>
              <a:ext cx="2786082" cy="214314"/>
            </a:xfrm>
            <a:prstGeom prst="roundRect">
              <a:avLst>
                <a:gd name="adj" fmla="val 1540"/>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r>
                <a:rPr lang="da-DK" sz="1200" dirty="0" smtClean="0"/>
                <a:t>CC22 Splicing</a:t>
              </a:r>
              <a:endParaRPr lang="da-DK" sz="1200" dirty="0"/>
            </a:p>
          </p:txBody>
        </p:sp>
        <p:sp>
          <p:nvSpPr>
            <p:cNvPr id="13" name="Isosceles Triangle 12"/>
            <p:cNvSpPr/>
            <p:nvPr/>
          </p:nvSpPr>
          <p:spPr>
            <a:xfrm rot="10800000">
              <a:off x="6048345" y="2119263"/>
              <a:ext cx="132010" cy="12858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Rounded Rectangle 13"/>
            <p:cNvSpPr/>
            <p:nvPr/>
          </p:nvSpPr>
          <p:spPr>
            <a:xfrm>
              <a:off x="2214546" y="2071678"/>
              <a:ext cx="1428760" cy="214314"/>
            </a:xfrm>
            <a:prstGeom prst="roundRect">
              <a:avLst>
                <a:gd name="adj" fmla="val 1540"/>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r>
                <a:rPr lang="da-DK" sz="1200" dirty="0" smtClean="0"/>
                <a:t>MiniGrid Project:</a:t>
              </a:r>
              <a:endParaRPr lang="da-DK" sz="1200" dirty="0"/>
            </a:p>
          </p:txBody>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Public/Personal Display – Some Classes</a:t>
            </a:r>
            <a:endParaRPr lang="da-DK" dirty="0"/>
          </a:p>
        </p:txBody>
      </p:sp>
      <p:sp>
        <p:nvSpPr>
          <p:cNvPr id="3" name="Content Placeholder 2"/>
          <p:cNvSpPr>
            <a:spLocks noGrp="1"/>
          </p:cNvSpPr>
          <p:nvPr>
            <p:ph sz="half" idx="1"/>
          </p:nvPr>
        </p:nvSpPr>
        <p:spPr>
          <a:xfrm>
            <a:off x="464344" y="1600200"/>
            <a:ext cx="4038600" cy="4543443"/>
          </a:xfrm>
        </p:spPr>
        <p:style>
          <a:lnRef idx="2">
            <a:schemeClr val="dk1"/>
          </a:lnRef>
          <a:fillRef idx="1">
            <a:schemeClr val="lt1"/>
          </a:fillRef>
          <a:effectRef idx="0">
            <a:schemeClr val="dk1"/>
          </a:effectRef>
          <a:fontRef idx="minor">
            <a:schemeClr val="dk1"/>
          </a:fontRef>
        </p:style>
        <p:txBody>
          <a:bodyPr/>
          <a:lstStyle/>
          <a:p>
            <a:r>
              <a:rPr lang="da-DK" dirty="0" smtClean="0"/>
              <a:t>Context Collector</a:t>
            </a:r>
            <a:endParaRPr lang="da-DK" dirty="0"/>
          </a:p>
        </p:txBody>
      </p:sp>
      <p:sp>
        <p:nvSpPr>
          <p:cNvPr id="5" name="Content Placeholder 2"/>
          <p:cNvSpPr>
            <a:spLocks noGrp="1"/>
          </p:cNvSpPr>
          <p:nvPr>
            <p:ph sz="half" idx="1"/>
          </p:nvPr>
        </p:nvSpPr>
        <p:spPr>
          <a:xfrm>
            <a:off x="4643438" y="1600201"/>
            <a:ext cx="4038600" cy="4543443"/>
          </a:xfrm>
        </p:spPr>
        <p:style>
          <a:lnRef idx="2">
            <a:schemeClr val="dk1"/>
          </a:lnRef>
          <a:fillRef idx="1">
            <a:schemeClr val="lt1"/>
          </a:fillRef>
          <a:effectRef idx="0">
            <a:schemeClr val="dk1"/>
          </a:effectRef>
          <a:fontRef idx="minor">
            <a:schemeClr val="dk1"/>
          </a:fontRef>
        </p:style>
        <p:txBody>
          <a:bodyPr/>
          <a:lstStyle/>
          <a:p>
            <a:r>
              <a:rPr lang="da-DK" dirty="0" smtClean="0"/>
              <a:t>Display Manager</a:t>
            </a:r>
            <a:endParaRPr lang="da-DK" dirty="0"/>
          </a:p>
        </p:txBody>
      </p:sp>
      <p:grpSp>
        <p:nvGrpSpPr>
          <p:cNvPr id="4" name="Group 10"/>
          <p:cNvGrpSpPr/>
          <p:nvPr/>
        </p:nvGrpSpPr>
        <p:grpSpPr>
          <a:xfrm>
            <a:off x="4929190" y="3214686"/>
            <a:ext cx="1571636" cy="642942"/>
            <a:chOff x="6858016" y="2643182"/>
            <a:chExt cx="1571636" cy="642942"/>
          </a:xfrm>
        </p:grpSpPr>
        <p:sp>
          <p:nvSpPr>
            <p:cNvPr id="6" name="Rectangle 5"/>
            <p:cNvSpPr/>
            <p:nvPr/>
          </p:nvSpPr>
          <p:spPr>
            <a:xfrm>
              <a:off x="6858016" y="2643182"/>
              <a:ext cx="1571636" cy="642942"/>
            </a:xfrm>
            <a:prstGeom prst="rect">
              <a:avLst/>
            </a:prstGeom>
          </p:spPr>
          <p:style>
            <a:lnRef idx="1">
              <a:schemeClr val="accent5"/>
            </a:lnRef>
            <a:fillRef idx="2">
              <a:schemeClr val="accent5"/>
            </a:fillRef>
            <a:effectRef idx="1">
              <a:schemeClr val="accent5"/>
            </a:effectRef>
            <a:fontRef idx="minor">
              <a:schemeClr val="dk1"/>
            </a:fontRef>
          </p:style>
          <p:txBody>
            <a:bodyPr rtlCol="0" anchor="t" anchorCtr="0"/>
            <a:lstStyle/>
            <a:p>
              <a:pPr algn="ctr"/>
              <a:r>
                <a:rPr lang="da-DK" sz="1200" dirty="0" smtClean="0"/>
                <a:t>Display</a:t>
              </a:r>
              <a:endParaRPr lang="da-DK" sz="1200" dirty="0"/>
            </a:p>
          </p:txBody>
        </p:sp>
        <p:cxnSp>
          <p:nvCxnSpPr>
            <p:cNvPr id="8" name="Straight Connector 7"/>
            <p:cNvCxnSpPr>
              <a:stCxn id="6" idx="1"/>
              <a:endCxn id="6" idx="3"/>
            </p:cNvCxnSpPr>
            <p:nvPr/>
          </p:nvCxnSpPr>
          <p:spPr>
            <a:xfrm rot="10800000" flipH="1">
              <a:off x="6858016" y="2964653"/>
              <a:ext cx="157163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flipH="1">
              <a:off x="6858016" y="3114228"/>
              <a:ext cx="1571636" cy="158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7" name="Group 11"/>
          <p:cNvGrpSpPr/>
          <p:nvPr/>
        </p:nvGrpSpPr>
        <p:grpSpPr>
          <a:xfrm>
            <a:off x="4929190" y="4572008"/>
            <a:ext cx="1571636" cy="642942"/>
            <a:chOff x="6858016" y="2643182"/>
            <a:chExt cx="1571636" cy="642942"/>
          </a:xfrm>
        </p:grpSpPr>
        <p:sp>
          <p:nvSpPr>
            <p:cNvPr id="13" name="Rectangle 12"/>
            <p:cNvSpPr/>
            <p:nvPr/>
          </p:nvSpPr>
          <p:spPr>
            <a:xfrm>
              <a:off x="6858016" y="2643182"/>
              <a:ext cx="1571636" cy="642942"/>
            </a:xfrm>
            <a:prstGeom prst="rect">
              <a:avLst/>
            </a:prstGeom>
          </p:spPr>
          <p:style>
            <a:lnRef idx="1">
              <a:schemeClr val="accent5"/>
            </a:lnRef>
            <a:fillRef idx="2">
              <a:schemeClr val="accent5"/>
            </a:fillRef>
            <a:effectRef idx="1">
              <a:schemeClr val="accent5"/>
            </a:effectRef>
            <a:fontRef idx="minor">
              <a:schemeClr val="dk1"/>
            </a:fontRef>
          </p:style>
          <p:txBody>
            <a:bodyPr rtlCol="0" anchor="t" anchorCtr="0"/>
            <a:lstStyle/>
            <a:p>
              <a:pPr algn="ctr"/>
              <a:r>
                <a:rPr lang="da-DK" sz="1200" dirty="0" smtClean="0"/>
                <a:t>DisplayObject</a:t>
              </a:r>
              <a:endParaRPr lang="da-DK" sz="1200" dirty="0"/>
            </a:p>
          </p:txBody>
        </p:sp>
        <p:cxnSp>
          <p:nvCxnSpPr>
            <p:cNvPr id="14" name="Straight Connector 13"/>
            <p:cNvCxnSpPr>
              <a:stCxn id="13" idx="1"/>
              <a:endCxn id="13" idx="3"/>
            </p:cNvCxnSpPr>
            <p:nvPr/>
          </p:nvCxnSpPr>
          <p:spPr>
            <a:xfrm rot="10800000" flipH="1">
              <a:off x="6858016" y="2964653"/>
              <a:ext cx="157163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flipH="1">
              <a:off x="6858016" y="3114228"/>
              <a:ext cx="1571636" cy="1588"/>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7" name="Straight Arrow Connector 16"/>
          <p:cNvCxnSpPr>
            <a:stCxn id="6" idx="2"/>
            <a:endCxn id="13" idx="0"/>
          </p:cNvCxnSpPr>
          <p:nvPr/>
        </p:nvCxnSpPr>
        <p:spPr>
          <a:xfrm rot="5400000">
            <a:off x="5357818" y="4214818"/>
            <a:ext cx="714380" cy="1588"/>
          </a:xfrm>
          <a:prstGeom prst="straightConnector1">
            <a:avLst/>
          </a:prstGeom>
          <a:ln w="25400">
            <a:tailEnd type="diamond"/>
          </a:ln>
        </p:spPr>
        <p:style>
          <a:lnRef idx="1">
            <a:schemeClr val="accent1"/>
          </a:lnRef>
          <a:fillRef idx="0">
            <a:schemeClr val="accent1"/>
          </a:fillRef>
          <a:effectRef idx="0">
            <a:schemeClr val="accent1"/>
          </a:effectRef>
          <a:fontRef idx="minor">
            <a:schemeClr val="tx1"/>
          </a:fontRef>
        </p:style>
      </p:cxnSp>
      <p:grpSp>
        <p:nvGrpSpPr>
          <p:cNvPr id="10" name="Group 17"/>
          <p:cNvGrpSpPr/>
          <p:nvPr/>
        </p:nvGrpSpPr>
        <p:grpSpPr>
          <a:xfrm>
            <a:off x="714348" y="2928934"/>
            <a:ext cx="1571636" cy="642942"/>
            <a:chOff x="6858016" y="2643182"/>
            <a:chExt cx="1571636" cy="642942"/>
          </a:xfrm>
        </p:grpSpPr>
        <p:sp>
          <p:nvSpPr>
            <p:cNvPr id="19" name="Rectangle 18"/>
            <p:cNvSpPr/>
            <p:nvPr/>
          </p:nvSpPr>
          <p:spPr>
            <a:xfrm>
              <a:off x="6858016" y="2643182"/>
              <a:ext cx="1571636" cy="642942"/>
            </a:xfrm>
            <a:prstGeom prst="rect">
              <a:avLst/>
            </a:prstGeom>
          </p:spPr>
          <p:style>
            <a:lnRef idx="1">
              <a:schemeClr val="accent5"/>
            </a:lnRef>
            <a:fillRef idx="2">
              <a:schemeClr val="accent5"/>
            </a:fillRef>
            <a:effectRef idx="1">
              <a:schemeClr val="accent5"/>
            </a:effectRef>
            <a:fontRef idx="minor">
              <a:schemeClr val="dk1"/>
            </a:fontRef>
          </p:style>
          <p:txBody>
            <a:bodyPr rtlCol="0" anchor="t" anchorCtr="0"/>
            <a:lstStyle/>
            <a:p>
              <a:pPr algn="ctr"/>
              <a:r>
                <a:rPr lang="da-DK" sz="1200" dirty="0" smtClean="0"/>
                <a:t>ContextCollector</a:t>
              </a:r>
              <a:endParaRPr lang="da-DK" sz="1200" dirty="0"/>
            </a:p>
          </p:txBody>
        </p:sp>
        <p:cxnSp>
          <p:nvCxnSpPr>
            <p:cNvPr id="20" name="Straight Connector 19"/>
            <p:cNvCxnSpPr>
              <a:stCxn id="19" idx="1"/>
              <a:endCxn id="19" idx="3"/>
            </p:cNvCxnSpPr>
            <p:nvPr/>
          </p:nvCxnSpPr>
          <p:spPr>
            <a:xfrm rot="10800000" flipH="1">
              <a:off x="6858016" y="2964653"/>
              <a:ext cx="157163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10800000" flipH="1">
              <a:off x="6858016" y="3114228"/>
              <a:ext cx="1571636" cy="158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1" name="Group 21"/>
          <p:cNvGrpSpPr/>
          <p:nvPr/>
        </p:nvGrpSpPr>
        <p:grpSpPr>
          <a:xfrm>
            <a:off x="2714612" y="2571744"/>
            <a:ext cx="1571636" cy="642942"/>
            <a:chOff x="6858016" y="2643182"/>
            <a:chExt cx="1571636" cy="642942"/>
          </a:xfrm>
        </p:grpSpPr>
        <p:sp>
          <p:nvSpPr>
            <p:cNvPr id="23" name="Rectangle 22"/>
            <p:cNvSpPr/>
            <p:nvPr/>
          </p:nvSpPr>
          <p:spPr>
            <a:xfrm>
              <a:off x="6858016" y="2643182"/>
              <a:ext cx="1571636" cy="642942"/>
            </a:xfrm>
            <a:prstGeom prst="rect">
              <a:avLst/>
            </a:prstGeom>
          </p:spPr>
          <p:style>
            <a:lnRef idx="1">
              <a:schemeClr val="accent5"/>
            </a:lnRef>
            <a:fillRef idx="2">
              <a:schemeClr val="accent5"/>
            </a:fillRef>
            <a:effectRef idx="1">
              <a:schemeClr val="accent5"/>
            </a:effectRef>
            <a:fontRef idx="minor">
              <a:schemeClr val="dk1"/>
            </a:fontRef>
          </p:style>
          <p:txBody>
            <a:bodyPr rtlCol="0" anchor="t" anchorCtr="0"/>
            <a:lstStyle/>
            <a:p>
              <a:pPr algn="ctr"/>
              <a:r>
                <a:rPr lang="da-DK" sz="1200" dirty="0" smtClean="0"/>
                <a:t>UDPCollector</a:t>
              </a:r>
              <a:endParaRPr lang="da-DK" sz="1200" dirty="0"/>
            </a:p>
          </p:txBody>
        </p:sp>
        <p:cxnSp>
          <p:nvCxnSpPr>
            <p:cNvPr id="24" name="Straight Connector 23"/>
            <p:cNvCxnSpPr>
              <a:stCxn id="23" idx="1"/>
              <a:endCxn id="23" idx="3"/>
            </p:cNvCxnSpPr>
            <p:nvPr/>
          </p:nvCxnSpPr>
          <p:spPr>
            <a:xfrm rot="10800000" flipH="1">
              <a:off x="6858016" y="2964653"/>
              <a:ext cx="157163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0800000" flipH="1">
              <a:off x="6858016" y="3114228"/>
              <a:ext cx="1571636" cy="158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2" name="Group 25"/>
          <p:cNvGrpSpPr/>
          <p:nvPr/>
        </p:nvGrpSpPr>
        <p:grpSpPr>
          <a:xfrm>
            <a:off x="2714612" y="3357562"/>
            <a:ext cx="1571636" cy="642942"/>
            <a:chOff x="6858016" y="2643182"/>
            <a:chExt cx="1571636" cy="642942"/>
          </a:xfrm>
        </p:grpSpPr>
        <p:sp>
          <p:nvSpPr>
            <p:cNvPr id="27" name="Rectangle 26"/>
            <p:cNvSpPr/>
            <p:nvPr/>
          </p:nvSpPr>
          <p:spPr>
            <a:xfrm>
              <a:off x="6858016" y="2643182"/>
              <a:ext cx="1571636" cy="642942"/>
            </a:xfrm>
            <a:prstGeom prst="rect">
              <a:avLst/>
            </a:prstGeom>
          </p:spPr>
          <p:style>
            <a:lnRef idx="1">
              <a:schemeClr val="accent1"/>
            </a:lnRef>
            <a:fillRef idx="3">
              <a:schemeClr val="accent1"/>
            </a:fillRef>
            <a:effectRef idx="2">
              <a:schemeClr val="accent1"/>
            </a:effectRef>
            <a:fontRef idx="minor">
              <a:schemeClr val="lt1"/>
            </a:fontRef>
          </p:style>
          <p:txBody>
            <a:bodyPr rtlCol="0" anchor="t" anchorCtr="0"/>
            <a:lstStyle/>
            <a:p>
              <a:pPr algn="ctr"/>
              <a:r>
                <a:rPr lang="da-DK" sz="1200" dirty="0" smtClean="0"/>
                <a:t>ContextModel</a:t>
              </a:r>
              <a:endParaRPr lang="da-DK" sz="1200" dirty="0"/>
            </a:p>
          </p:txBody>
        </p:sp>
        <p:cxnSp>
          <p:nvCxnSpPr>
            <p:cNvPr id="28" name="Straight Connector 27"/>
            <p:cNvCxnSpPr>
              <a:stCxn id="27" idx="1"/>
              <a:endCxn id="27" idx="3"/>
            </p:cNvCxnSpPr>
            <p:nvPr/>
          </p:nvCxnSpPr>
          <p:spPr>
            <a:xfrm rot="10800000" flipH="1">
              <a:off x="6858016" y="2964653"/>
              <a:ext cx="157163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0800000" flipH="1">
              <a:off x="6858016" y="3114228"/>
              <a:ext cx="1571636" cy="158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6" name="Group 29"/>
          <p:cNvGrpSpPr/>
          <p:nvPr/>
        </p:nvGrpSpPr>
        <p:grpSpPr>
          <a:xfrm>
            <a:off x="714348" y="4572008"/>
            <a:ext cx="1571636" cy="642942"/>
            <a:chOff x="6858016" y="2643182"/>
            <a:chExt cx="1571636" cy="642942"/>
          </a:xfrm>
        </p:grpSpPr>
        <p:sp>
          <p:nvSpPr>
            <p:cNvPr id="31" name="Rectangle 30"/>
            <p:cNvSpPr/>
            <p:nvPr/>
          </p:nvSpPr>
          <p:spPr>
            <a:xfrm>
              <a:off x="6858016" y="2643182"/>
              <a:ext cx="1571636" cy="642942"/>
            </a:xfrm>
            <a:prstGeom prst="rect">
              <a:avLst/>
            </a:prstGeom>
          </p:spPr>
          <p:style>
            <a:lnRef idx="1">
              <a:schemeClr val="accent5"/>
            </a:lnRef>
            <a:fillRef idx="2">
              <a:schemeClr val="accent5"/>
            </a:fillRef>
            <a:effectRef idx="1">
              <a:schemeClr val="accent5"/>
            </a:effectRef>
            <a:fontRef idx="minor">
              <a:schemeClr val="dk1"/>
            </a:fontRef>
          </p:style>
          <p:txBody>
            <a:bodyPr rtlCol="0" anchor="t" anchorCtr="0"/>
            <a:lstStyle/>
            <a:p>
              <a:pPr algn="ctr"/>
              <a:r>
                <a:rPr lang="da-DK" sz="1200" dirty="0" smtClean="0"/>
                <a:t>ProcessorHub</a:t>
              </a:r>
              <a:endParaRPr lang="da-DK" sz="1200" dirty="0"/>
            </a:p>
          </p:txBody>
        </p:sp>
        <p:cxnSp>
          <p:nvCxnSpPr>
            <p:cNvPr id="32" name="Straight Connector 31"/>
            <p:cNvCxnSpPr>
              <a:stCxn id="31" idx="1"/>
              <a:endCxn id="31" idx="3"/>
            </p:cNvCxnSpPr>
            <p:nvPr/>
          </p:nvCxnSpPr>
          <p:spPr>
            <a:xfrm rot="10800000" flipH="1">
              <a:off x="6858016" y="2964653"/>
              <a:ext cx="157163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0800000" flipH="1">
              <a:off x="6858016" y="3114228"/>
              <a:ext cx="1571636" cy="158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8" name="Group 33"/>
          <p:cNvGrpSpPr/>
          <p:nvPr/>
        </p:nvGrpSpPr>
        <p:grpSpPr>
          <a:xfrm>
            <a:off x="2714612" y="4572008"/>
            <a:ext cx="1571636" cy="642942"/>
            <a:chOff x="6858016" y="2643182"/>
            <a:chExt cx="1571636" cy="642942"/>
          </a:xfrm>
        </p:grpSpPr>
        <p:sp>
          <p:nvSpPr>
            <p:cNvPr id="35" name="Rectangle 34"/>
            <p:cNvSpPr/>
            <p:nvPr/>
          </p:nvSpPr>
          <p:spPr>
            <a:xfrm>
              <a:off x="6858016" y="2643182"/>
              <a:ext cx="1571636" cy="642942"/>
            </a:xfrm>
            <a:prstGeom prst="rect">
              <a:avLst/>
            </a:prstGeom>
          </p:spPr>
          <p:style>
            <a:lnRef idx="1">
              <a:schemeClr val="accent5"/>
            </a:lnRef>
            <a:fillRef idx="2">
              <a:schemeClr val="accent5"/>
            </a:fillRef>
            <a:effectRef idx="1">
              <a:schemeClr val="accent5"/>
            </a:effectRef>
            <a:fontRef idx="minor">
              <a:schemeClr val="dk1"/>
            </a:fontRef>
          </p:style>
          <p:txBody>
            <a:bodyPr rtlCol="0" anchor="t" anchorCtr="0"/>
            <a:lstStyle/>
            <a:p>
              <a:pPr algn="ctr"/>
              <a:r>
                <a:rPr lang="da-DK" sz="1200" i="1" dirty="0" smtClean="0"/>
                <a:t>ContextProcessor</a:t>
              </a:r>
              <a:endParaRPr lang="da-DK" sz="1200" i="1" dirty="0"/>
            </a:p>
          </p:txBody>
        </p:sp>
        <p:cxnSp>
          <p:nvCxnSpPr>
            <p:cNvPr id="36" name="Straight Connector 35"/>
            <p:cNvCxnSpPr>
              <a:stCxn id="35" idx="1"/>
              <a:endCxn id="35" idx="3"/>
            </p:cNvCxnSpPr>
            <p:nvPr/>
          </p:nvCxnSpPr>
          <p:spPr>
            <a:xfrm rot="10800000" flipH="1">
              <a:off x="6858016" y="2964653"/>
              <a:ext cx="157163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0800000" flipH="1">
              <a:off x="6858016" y="3114228"/>
              <a:ext cx="1571636" cy="1588"/>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38" name="Straight Arrow Connector 37"/>
          <p:cNvCxnSpPr/>
          <p:nvPr/>
        </p:nvCxnSpPr>
        <p:spPr>
          <a:xfrm>
            <a:off x="2285984" y="4893479"/>
            <a:ext cx="428628" cy="1588"/>
          </a:xfrm>
          <a:prstGeom prst="straightConnector1">
            <a:avLst/>
          </a:prstGeom>
          <a:ln w="25400">
            <a:tailEnd type="diamond"/>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rot="5400000">
            <a:off x="1000100" y="4071942"/>
            <a:ext cx="1000132" cy="1588"/>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V="1">
            <a:off x="2285984" y="2893215"/>
            <a:ext cx="428628" cy="35719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2285984" y="3250405"/>
            <a:ext cx="428628" cy="428628"/>
          </a:xfrm>
          <a:prstGeom prst="straightConnector1">
            <a:avLst/>
          </a:prstGeom>
          <a:ln w="25400">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4357686" y="4929198"/>
            <a:ext cx="500066" cy="1588"/>
          </a:xfrm>
          <a:prstGeom prst="straightConnector1">
            <a:avLst/>
          </a:prstGeom>
          <a:ln w="25400">
            <a:headEnd type="arrow"/>
            <a:tailEnd type="arrow"/>
          </a:ln>
        </p:spPr>
        <p:style>
          <a:lnRef idx="1">
            <a:schemeClr val="accent1"/>
          </a:lnRef>
          <a:fillRef idx="0">
            <a:schemeClr val="accent1"/>
          </a:fillRef>
          <a:effectRef idx="0">
            <a:schemeClr val="accent1"/>
          </a:effectRef>
          <a:fontRef idx="minor">
            <a:schemeClr val="tx1"/>
          </a:fontRef>
        </p:style>
      </p:cxnSp>
      <p:grpSp>
        <p:nvGrpSpPr>
          <p:cNvPr id="22" name="Group 49"/>
          <p:cNvGrpSpPr/>
          <p:nvPr/>
        </p:nvGrpSpPr>
        <p:grpSpPr>
          <a:xfrm>
            <a:off x="5857884" y="2143116"/>
            <a:ext cx="1571636" cy="642942"/>
            <a:chOff x="6858016" y="2643182"/>
            <a:chExt cx="1571636" cy="642942"/>
          </a:xfrm>
        </p:grpSpPr>
        <p:sp>
          <p:nvSpPr>
            <p:cNvPr id="51" name="Rectangle 50"/>
            <p:cNvSpPr/>
            <p:nvPr/>
          </p:nvSpPr>
          <p:spPr>
            <a:xfrm>
              <a:off x="6858016" y="2643182"/>
              <a:ext cx="1571636" cy="642942"/>
            </a:xfrm>
            <a:prstGeom prst="rect">
              <a:avLst/>
            </a:prstGeom>
          </p:spPr>
          <p:style>
            <a:lnRef idx="1">
              <a:schemeClr val="accent5"/>
            </a:lnRef>
            <a:fillRef idx="2">
              <a:schemeClr val="accent5"/>
            </a:fillRef>
            <a:effectRef idx="1">
              <a:schemeClr val="accent5"/>
            </a:effectRef>
            <a:fontRef idx="minor">
              <a:schemeClr val="dk1"/>
            </a:fontRef>
          </p:style>
          <p:txBody>
            <a:bodyPr rtlCol="0" anchor="t" anchorCtr="0"/>
            <a:lstStyle/>
            <a:p>
              <a:pPr algn="ctr"/>
              <a:r>
                <a:rPr lang="da-DK" sz="1200" dirty="0" smtClean="0"/>
                <a:t>DisplayManager</a:t>
              </a:r>
              <a:endParaRPr lang="da-DK" sz="1200" dirty="0"/>
            </a:p>
          </p:txBody>
        </p:sp>
        <p:cxnSp>
          <p:nvCxnSpPr>
            <p:cNvPr id="52" name="Straight Connector 51"/>
            <p:cNvCxnSpPr>
              <a:stCxn id="51" idx="1"/>
              <a:endCxn id="51" idx="3"/>
            </p:cNvCxnSpPr>
            <p:nvPr/>
          </p:nvCxnSpPr>
          <p:spPr>
            <a:xfrm rot="10800000" flipH="1">
              <a:off x="6858016" y="2964653"/>
              <a:ext cx="157163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10800000" flipH="1">
              <a:off x="6858016" y="3114228"/>
              <a:ext cx="1571636" cy="1588"/>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54" name="Straight Arrow Connector 53"/>
          <p:cNvCxnSpPr>
            <a:stCxn id="51" idx="2"/>
            <a:endCxn id="6" idx="0"/>
          </p:cNvCxnSpPr>
          <p:nvPr/>
        </p:nvCxnSpPr>
        <p:spPr>
          <a:xfrm rot="5400000">
            <a:off x="5965041" y="2536025"/>
            <a:ext cx="428628" cy="928694"/>
          </a:xfrm>
          <a:prstGeom prst="straightConnector1">
            <a:avLst/>
          </a:prstGeom>
          <a:ln w="25400">
            <a:tailEnd type="diamond"/>
          </a:ln>
        </p:spPr>
        <p:style>
          <a:lnRef idx="1">
            <a:schemeClr val="accent1"/>
          </a:lnRef>
          <a:fillRef idx="0">
            <a:schemeClr val="accent1"/>
          </a:fillRef>
          <a:effectRef idx="0">
            <a:schemeClr val="accent1"/>
          </a:effectRef>
          <a:fontRef idx="minor">
            <a:schemeClr val="tx1"/>
          </a:fontRef>
        </p:style>
      </p:cxnSp>
      <p:grpSp>
        <p:nvGrpSpPr>
          <p:cNvPr id="26" name="Group 59"/>
          <p:cNvGrpSpPr/>
          <p:nvPr/>
        </p:nvGrpSpPr>
        <p:grpSpPr>
          <a:xfrm>
            <a:off x="6858016" y="3214686"/>
            <a:ext cx="1571636" cy="642942"/>
            <a:chOff x="6858016" y="2643182"/>
            <a:chExt cx="1571636" cy="642942"/>
          </a:xfrm>
        </p:grpSpPr>
        <p:sp>
          <p:nvSpPr>
            <p:cNvPr id="61" name="Rectangle 60"/>
            <p:cNvSpPr/>
            <p:nvPr/>
          </p:nvSpPr>
          <p:spPr>
            <a:xfrm>
              <a:off x="6858016" y="2643182"/>
              <a:ext cx="1571636" cy="642942"/>
            </a:xfrm>
            <a:prstGeom prst="rect">
              <a:avLst/>
            </a:prstGeom>
          </p:spPr>
          <p:style>
            <a:lnRef idx="1">
              <a:schemeClr val="accent5"/>
            </a:lnRef>
            <a:fillRef idx="2">
              <a:schemeClr val="accent5"/>
            </a:fillRef>
            <a:effectRef idx="1">
              <a:schemeClr val="accent5"/>
            </a:effectRef>
            <a:fontRef idx="minor">
              <a:schemeClr val="dk1"/>
            </a:fontRef>
          </p:style>
          <p:txBody>
            <a:bodyPr rtlCol="0" anchor="t" anchorCtr="0"/>
            <a:lstStyle/>
            <a:p>
              <a:pPr algn="ctr"/>
              <a:r>
                <a:rPr lang="da-DK" sz="1200" dirty="0" smtClean="0"/>
                <a:t>DisplayBar</a:t>
              </a:r>
              <a:endParaRPr lang="da-DK" sz="1200" dirty="0"/>
            </a:p>
          </p:txBody>
        </p:sp>
        <p:cxnSp>
          <p:nvCxnSpPr>
            <p:cNvPr id="62" name="Straight Connector 61"/>
            <p:cNvCxnSpPr>
              <a:stCxn id="61" idx="1"/>
              <a:endCxn id="61" idx="3"/>
            </p:cNvCxnSpPr>
            <p:nvPr/>
          </p:nvCxnSpPr>
          <p:spPr>
            <a:xfrm rot="10800000" flipH="1">
              <a:off x="6858016" y="2964653"/>
              <a:ext cx="157163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10800000" flipH="1">
              <a:off x="6858016" y="3114228"/>
              <a:ext cx="1571636" cy="1588"/>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65" name="Straight Arrow Connector 64"/>
          <p:cNvCxnSpPr>
            <a:stCxn id="51" idx="2"/>
            <a:endCxn id="61" idx="0"/>
          </p:cNvCxnSpPr>
          <p:nvPr/>
        </p:nvCxnSpPr>
        <p:spPr>
          <a:xfrm rot="16200000" flipH="1">
            <a:off x="6929454" y="2500306"/>
            <a:ext cx="428628" cy="1000132"/>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49" name="Rounded Rectangle 48"/>
          <p:cNvSpPr/>
          <p:nvPr/>
        </p:nvSpPr>
        <p:spPr>
          <a:xfrm>
            <a:off x="8397753" y="642918"/>
            <a:ext cx="460527" cy="500066"/>
          </a:xfrm>
          <a:prstGeom prst="roundRect">
            <a:avLst>
              <a:gd name="adj" fmla="val 27287"/>
            </a:avLst>
          </a:prstGeom>
          <a:solidFill>
            <a:srgbClr val="0070C0"/>
          </a:solidFill>
          <a:ln>
            <a:noFill/>
          </a:ln>
          <a:scene3d>
            <a:camera prst="isometricOffAxis1Right"/>
            <a:lightRig rig="threePt" dir="t"/>
          </a:scene3d>
        </p:spPr>
        <p:style>
          <a:lnRef idx="2">
            <a:schemeClr val="accent6"/>
          </a:lnRef>
          <a:fillRef idx="1">
            <a:schemeClr val="lt1"/>
          </a:fillRef>
          <a:effectRef idx="0">
            <a:schemeClr val="accent6"/>
          </a:effectRef>
          <a:fontRef idx="minor">
            <a:schemeClr val="dk1"/>
          </a:fontRef>
        </p:style>
        <p:txBody>
          <a:bodyPr rtlCol="0" anchor="ctr"/>
          <a:lstStyle/>
          <a:p>
            <a:pPr algn="ctr"/>
            <a:endParaRPr lang="da-DK" sz="12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niGrid Project - UI (General PPT)">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53000"/>
                <a:satMod val="200000"/>
              </a:schemeClr>
              <a:schemeClr val="phClr">
                <a:tint val="78000"/>
                <a:satMod val="230000"/>
              </a:schemeClr>
            </a:duotone>
          </a:blip>
          <a:tile tx="0" ty="0" sx="90000" sy="9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MiniGrid Project - UI (General PPT)</Template>
  <TotalTime>0</TotalTime>
  <Words>1252</Words>
  <Application>Microsoft Office PowerPoint</Application>
  <PresentationFormat>On-screen Show (4:3)</PresentationFormat>
  <Paragraphs>318</Paragraphs>
  <Slides>36</Slides>
  <Notes>20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MiniGrid Project - UI (General PPT)</vt:lpstr>
      <vt:lpstr>Change Log</vt:lpstr>
      <vt:lpstr>Mini-grid Project – PC BRANCH</vt:lpstr>
      <vt:lpstr>Agenda</vt:lpstr>
      <vt:lpstr>The Molecular Biology Research Lab</vt:lpstr>
      <vt:lpstr>The Mini-Grid Framework</vt:lpstr>
      <vt:lpstr>Who am I talking to?</vt:lpstr>
      <vt:lpstr>Related Work</vt:lpstr>
      <vt:lpstr>The Ubiquitous Lab</vt:lpstr>
      <vt:lpstr>Expected Contributions</vt:lpstr>
      <vt:lpstr>Grid Awareness MDE</vt:lpstr>
      <vt:lpstr>MDE for Dummies (1/3)</vt:lpstr>
      <vt:lpstr>MDE for Dummies (2/3)</vt:lpstr>
      <vt:lpstr>MDE for Dummies (3/3)</vt:lpstr>
      <vt:lpstr>Approach</vt:lpstr>
      <vt:lpstr>Interaction/Participatory Design Approach</vt:lpstr>
      <vt:lpstr>Iterative Design</vt:lpstr>
      <vt:lpstr>SKETCHES</vt:lpstr>
      <vt:lpstr>Public Screen</vt:lpstr>
      <vt:lpstr>ARCHITECTURE</vt:lpstr>
      <vt:lpstr>Components Map</vt:lpstr>
      <vt:lpstr>Public/Personal Display</vt:lpstr>
      <vt:lpstr>My Questions to you?</vt:lpstr>
      <vt:lpstr>THANK YOU!</vt:lpstr>
      <vt:lpstr>Slide 24</vt:lpstr>
      <vt:lpstr>Mascot – Users/Project</vt:lpstr>
      <vt:lpstr>Mascot – Project Info</vt:lpstr>
      <vt:lpstr>Mascot – Project Contributors</vt:lpstr>
      <vt:lpstr>Mascot – User Info</vt:lpstr>
      <vt:lpstr>Information Screen – Local</vt:lpstr>
      <vt:lpstr>Mascot – Tweets</vt:lpstr>
      <vt:lpstr>Mascot – Filter Tweets</vt:lpstr>
      <vt:lpstr>Attractive Windows – How to Join?</vt:lpstr>
      <vt:lpstr>CLC Bio WB/Daemon – Config Dialog</vt:lpstr>
      <vt:lpstr>CLC Bio WB – Send Tweet Dialog</vt:lpstr>
      <vt:lpstr>CLC Bio WB – Send Job Dialog</vt:lpstr>
      <vt:lpstr>Public/Personal Display – Some Classes</vt:lpstr>
    </vt:vector>
  </TitlesOfParts>
  <Manager/>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2009-01-12T16:36:45Z</dcterms:created>
  <dcterms:modified xsi:type="dcterms:W3CDTF">2009-05-11T08:41:30Z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LCID">
    <vt:i4>1033</vt:i4>
  </property>
  <property fmtid="{D5CDD505-2E9C-101B-9397-08002B2CF9AE}" pid="3" name="_Version">
    <vt:lpwstr>12.0.4518</vt:lpwstr>
  </property>
</Properties>
</file>